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70"/>
  </p:notesMasterIdLst>
  <p:sldIdLst>
    <p:sldId id="256" r:id="rId2"/>
    <p:sldId id="391" r:id="rId3"/>
    <p:sldId id="337" r:id="rId4"/>
    <p:sldId id="387" r:id="rId5"/>
    <p:sldId id="335" r:id="rId6"/>
    <p:sldId id="390" r:id="rId7"/>
    <p:sldId id="336" r:id="rId8"/>
    <p:sldId id="338" r:id="rId9"/>
    <p:sldId id="340" r:id="rId10"/>
    <p:sldId id="276" r:id="rId11"/>
    <p:sldId id="339" r:id="rId12"/>
    <p:sldId id="392" r:id="rId13"/>
    <p:sldId id="395" r:id="rId14"/>
    <p:sldId id="341" r:id="rId15"/>
    <p:sldId id="342" r:id="rId16"/>
    <p:sldId id="343" r:id="rId17"/>
    <p:sldId id="344" r:id="rId18"/>
    <p:sldId id="393" r:id="rId19"/>
    <p:sldId id="260" r:id="rId20"/>
    <p:sldId id="345" r:id="rId21"/>
    <p:sldId id="304" r:id="rId22"/>
    <p:sldId id="346" r:id="rId23"/>
    <p:sldId id="348" r:id="rId24"/>
    <p:sldId id="396" r:id="rId25"/>
    <p:sldId id="349" r:id="rId26"/>
    <p:sldId id="350" r:id="rId27"/>
    <p:sldId id="352" r:id="rId28"/>
    <p:sldId id="347" r:id="rId29"/>
    <p:sldId id="363" r:id="rId30"/>
    <p:sldId id="362" r:id="rId31"/>
    <p:sldId id="358" r:id="rId32"/>
    <p:sldId id="397" r:id="rId33"/>
    <p:sldId id="353" r:id="rId34"/>
    <p:sldId id="354" r:id="rId35"/>
    <p:sldId id="355" r:id="rId36"/>
    <p:sldId id="356" r:id="rId37"/>
    <p:sldId id="364" r:id="rId38"/>
    <p:sldId id="365" r:id="rId39"/>
    <p:sldId id="366" r:id="rId40"/>
    <p:sldId id="369" r:id="rId41"/>
    <p:sldId id="370" r:id="rId42"/>
    <p:sldId id="367" r:id="rId43"/>
    <p:sldId id="368" r:id="rId44"/>
    <p:sldId id="371" r:id="rId45"/>
    <p:sldId id="372" r:id="rId46"/>
    <p:sldId id="386" r:id="rId47"/>
    <p:sldId id="398" r:id="rId48"/>
    <p:sldId id="399" r:id="rId49"/>
    <p:sldId id="374" r:id="rId50"/>
    <p:sldId id="378" r:id="rId51"/>
    <p:sldId id="379" r:id="rId52"/>
    <p:sldId id="388" r:id="rId53"/>
    <p:sldId id="373" r:id="rId54"/>
    <p:sldId id="389" r:id="rId55"/>
    <p:sldId id="268" r:id="rId56"/>
    <p:sldId id="269" r:id="rId57"/>
    <p:sldId id="271" r:id="rId58"/>
    <p:sldId id="384" r:id="rId59"/>
    <p:sldId id="394" r:id="rId60"/>
    <p:sldId id="375" r:id="rId61"/>
    <p:sldId id="383" r:id="rId62"/>
    <p:sldId id="376" r:id="rId63"/>
    <p:sldId id="377" r:id="rId64"/>
    <p:sldId id="380" r:id="rId65"/>
    <p:sldId id="381" r:id="rId66"/>
    <p:sldId id="382" r:id="rId67"/>
    <p:sldId id="400" r:id="rId68"/>
    <p:sldId id="334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8D064-3F90-4192-AF0E-C8BF848FD64B}" v="6260" dt="2018-06-27T06:12:14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a Doron" userId="fd6a932cefa45d19" providerId="LiveId" clId="{A838D064-3F90-4192-AF0E-C8BF848FD64B}"/>
    <pc:docChg chg="undo custSel addSld delSld modSld sldOrd">
      <pc:chgData name="Aya Doron" userId="fd6a932cefa45d19" providerId="LiveId" clId="{A838D064-3F90-4192-AF0E-C8BF848FD64B}" dt="2018-06-27T06:12:14.889" v="6227" actId="962"/>
      <pc:docMkLst>
        <pc:docMk/>
      </pc:docMkLst>
      <pc:sldChg chg="modSp ord">
        <pc:chgData name="Aya Doron" userId="fd6a932cefa45d19" providerId="LiveId" clId="{A838D064-3F90-4192-AF0E-C8BF848FD64B}" dt="2018-06-26T08:01:52.866" v="5534"/>
        <pc:sldMkLst>
          <pc:docMk/>
          <pc:sldMk cId="3943628799" sldId="260"/>
        </pc:sldMkLst>
        <pc:spChg chg="mod">
          <ac:chgData name="Aya Doron" userId="fd6a932cefa45d19" providerId="LiveId" clId="{A838D064-3F90-4192-AF0E-C8BF848FD64B}" dt="2018-06-24T00:28:11.213" v="4115" actId="5793"/>
          <ac:spMkLst>
            <pc:docMk/>
            <pc:sldMk cId="3943628799" sldId="260"/>
            <ac:spMk id="3" creationId="{00000000-0000-0000-0000-000000000000}"/>
          </ac:spMkLst>
        </pc:spChg>
        <pc:spChg chg="mod">
          <ac:chgData name="Aya Doron" userId="fd6a932cefa45d19" providerId="LiveId" clId="{A838D064-3F90-4192-AF0E-C8BF848FD64B}" dt="2018-06-18T10:53:18.862" v="3440" actId="27636"/>
          <ac:spMkLst>
            <pc:docMk/>
            <pc:sldMk cId="3943628799" sldId="260"/>
            <ac:spMk id="4" creationId="{00000000-0000-0000-0000-000000000000}"/>
          </ac:spMkLst>
        </pc:spChg>
      </pc:sldChg>
      <pc:sldChg chg="modSp add modAnim">
        <pc:chgData name="Aya Doron" userId="fd6a932cefa45d19" providerId="LiveId" clId="{A838D064-3F90-4192-AF0E-C8BF848FD64B}" dt="2018-06-24T04:42:18.188" v="5036" actId="20577"/>
        <pc:sldMkLst>
          <pc:docMk/>
          <pc:sldMk cId="1057141133" sldId="268"/>
        </pc:sldMkLst>
        <pc:spChg chg="mod">
          <ac:chgData name="Aya Doron" userId="fd6a932cefa45d19" providerId="LiveId" clId="{A838D064-3F90-4192-AF0E-C8BF848FD64B}" dt="2018-06-24T04:42:18.188" v="5036" actId="20577"/>
          <ac:spMkLst>
            <pc:docMk/>
            <pc:sldMk cId="1057141133" sldId="268"/>
            <ac:spMk id="3" creationId="{00000000-0000-0000-0000-000000000000}"/>
          </ac:spMkLst>
        </pc:spChg>
      </pc:sldChg>
      <pc:sldChg chg="add">
        <pc:chgData name="Aya Doron" userId="fd6a932cefa45d19" providerId="LiveId" clId="{A838D064-3F90-4192-AF0E-C8BF848FD64B}" dt="2018-06-24T00:54:01.793" v="4869" actId="20577"/>
        <pc:sldMkLst>
          <pc:docMk/>
          <pc:sldMk cId="4142876442" sldId="269"/>
        </pc:sldMkLst>
      </pc:sldChg>
      <pc:sldChg chg="modSp add modAnim">
        <pc:chgData name="Aya Doron" userId="fd6a932cefa45d19" providerId="LiveId" clId="{A838D064-3F90-4192-AF0E-C8BF848FD64B}" dt="2018-06-24T05:16:11.867" v="5409" actId="1440"/>
        <pc:sldMkLst>
          <pc:docMk/>
          <pc:sldMk cId="4020808633" sldId="271"/>
        </pc:sldMkLst>
        <pc:spChg chg="mod">
          <ac:chgData name="Aya Doron" userId="fd6a932cefa45d19" providerId="LiveId" clId="{A838D064-3F90-4192-AF0E-C8BF848FD64B}" dt="2018-06-24T05:15:54.008" v="5406" actId="1076"/>
          <ac:spMkLst>
            <pc:docMk/>
            <pc:sldMk cId="4020808633" sldId="271"/>
            <ac:spMk id="3" creationId="{00000000-0000-0000-0000-000000000000}"/>
          </ac:spMkLst>
        </pc:spChg>
        <pc:picChg chg="mod">
          <ac:chgData name="Aya Doron" userId="fd6a932cefa45d19" providerId="LiveId" clId="{A838D064-3F90-4192-AF0E-C8BF848FD64B}" dt="2018-06-24T05:16:11.867" v="5409" actId="1440"/>
          <ac:picMkLst>
            <pc:docMk/>
            <pc:sldMk cId="4020808633" sldId="271"/>
            <ac:picMk id="5122" creationId="{00000000-0000-0000-0000-000000000000}"/>
          </ac:picMkLst>
        </pc:picChg>
      </pc:sldChg>
      <pc:sldChg chg="addSp delSp modSp">
        <pc:chgData name="Aya Doron" userId="fd6a932cefa45d19" providerId="LiveId" clId="{A838D064-3F90-4192-AF0E-C8BF848FD64B}" dt="2018-06-24T05:01:12.727" v="5229" actId="1076"/>
        <pc:sldMkLst>
          <pc:docMk/>
          <pc:sldMk cId="1718494985" sldId="276"/>
        </pc:sldMkLst>
        <pc:spChg chg="add del mod">
          <ac:chgData name="Aya Doron" userId="fd6a932cefa45d19" providerId="LiveId" clId="{A838D064-3F90-4192-AF0E-C8BF848FD64B}" dt="2018-06-24T05:00:55.062" v="5227" actId="478"/>
          <ac:spMkLst>
            <pc:docMk/>
            <pc:sldMk cId="1718494985" sldId="276"/>
            <ac:spMk id="3" creationId="{4E53F409-FC68-45E0-8F24-1FC195592C27}"/>
          </ac:spMkLst>
        </pc:spChg>
        <pc:spChg chg="mod">
          <ac:chgData name="Aya Doron" userId="fd6a932cefa45d19" providerId="LiveId" clId="{A838D064-3F90-4192-AF0E-C8BF848FD64B}" dt="2018-06-24T04:59:46.083" v="5223" actId="27636"/>
          <ac:spMkLst>
            <pc:docMk/>
            <pc:sldMk cId="1718494985" sldId="276"/>
            <ac:spMk id="10242" creationId="{00000000-0000-0000-0000-000000000000}"/>
          </ac:spMkLst>
        </pc:spChg>
        <pc:spChg chg="del">
          <ac:chgData name="Aya Doron" userId="fd6a932cefa45d19" providerId="LiveId" clId="{A838D064-3F90-4192-AF0E-C8BF848FD64B}" dt="2018-06-24T05:00:51.506" v="5226" actId="478"/>
          <ac:spMkLst>
            <pc:docMk/>
            <pc:sldMk cId="1718494985" sldId="276"/>
            <ac:spMk id="10243" creationId="{00000000-0000-0000-0000-000000000000}"/>
          </ac:spMkLst>
        </pc:spChg>
        <pc:picChg chg="del">
          <ac:chgData name="Aya Doron" userId="fd6a932cefa45d19" providerId="LiveId" clId="{A838D064-3F90-4192-AF0E-C8BF848FD64B}" dt="2018-06-24T05:00:33.562" v="5224" actId="478"/>
          <ac:picMkLst>
            <pc:docMk/>
            <pc:sldMk cId="1718494985" sldId="276"/>
            <ac:picMk id="10244" creationId="{00000000-0000-0000-0000-000000000000}"/>
          </ac:picMkLst>
        </pc:picChg>
        <pc:picChg chg="add mod">
          <ac:chgData name="Aya Doron" userId="fd6a932cefa45d19" providerId="LiveId" clId="{A838D064-3F90-4192-AF0E-C8BF848FD64B}" dt="2018-06-24T05:01:12.727" v="5229" actId="1076"/>
          <ac:picMkLst>
            <pc:docMk/>
            <pc:sldMk cId="1718494985" sldId="276"/>
            <ac:picMk id="11266" creationId="{1828ED17-E503-4AB8-8D67-F0627E7FBDDA}"/>
          </ac:picMkLst>
        </pc:picChg>
      </pc:sldChg>
      <pc:sldChg chg="addSp delSp modSp add modAnim">
        <pc:chgData name="Aya Doron" userId="fd6a932cefa45d19" providerId="LiveId" clId="{A838D064-3F90-4192-AF0E-C8BF848FD64B}" dt="2018-06-26T08:18:42.940" v="5722" actId="20577"/>
        <pc:sldMkLst>
          <pc:docMk/>
          <pc:sldMk cId="2142154286" sldId="304"/>
        </pc:sldMkLst>
        <pc:spChg chg="mod topLvl">
          <ac:chgData name="Aya Doron" userId="fd6a932cefa45d19" providerId="LiveId" clId="{A838D064-3F90-4192-AF0E-C8BF848FD64B}" dt="2018-06-08T22:42:37.373" v="1158" actId="164"/>
          <ac:spMkLst>
            <pc:docMk/>
            <pc:sldMk cId="2142154286" sldId="304"/>
            <ac:spMk id="7" creationId="{6C9CFDD2-5D10-4EAC-8AB8-4C9EF5374FF4}"/>
          </ac:spMkLst>
        </pc:spChg>
        <pc:spChg chg="mod topLvl">
          <ac:chgData name="Aya Doron" userId="fd6a932cefa45d19" providerId="LiveId" clId="{A838D064-3F90-4192-AF0E-C8BF848FD64B}" dt="2018-06-24T00:44:18.827" v="4511" actId="20577"/>
          <ac:spMkLst>
            <pc:docMk/>
            <pc:sldMk cId="2142154286" sldId="304"/>
            <ac:spMk id="26" creationId="{C6500367-FFA6-427E-8CA2-8B555E125B42}"/>
          </ac:spMkLst>
        </pc:spChg>
        <pc:spChg chg="mod">
          <ac:chgData name="Aya Doron" userId="fd6a932cefa45d19" providerId="LiveId" clId="{A838D064-3F90-4192-AF0E-C8BF848FD64B}" dt="2018-06-08T22:40:59.319" v="1145" actId="1076"/>
          <ac:spMkLst>
            <pc:docMk/>
            <pc:sldMk cId="2142154286" sldId="304"/>
            <ac:spMk id="30" creationId="{553DA198-E227-43E9-A3DE-37D8CD41D3BE}"/>
          </ac:spMkLst>
        </pc:spChg>
        <pc:spChg chg="mod">
          <ac:chgData name="Aya Doron" userId="fd6a932cefa45d19" providerId="LiveId" clId="{A838D064-3F90-4192-AF0E-C8BF848FD64B}" dt="2018-06-24T00:45:31.106" v="4553" actId="20577"/>
          <ac:spMkLst>
            <pc:docMk/>
            <pc:sldMk cId="2142154286" sldId="304"/>
            <ac:spMk id="35" creationId="{44FFF5D3-2B14-4BB8-91B0-2B4E054CD802}"/>
          </ac:spMkLst>
        </pc:spChg>
        <pc:spChg chg="mod">
          <ac:chgData name="Aya Doron" userId="fd6a932cefa45d19" providerId="LiveId" clId="{A838D064-3F90-4192-AF0E-C8BF848FD64B}" dt="2018-06-26T08:18:42.940" v="5722" actId="20577"/>
          <ac:spMkLst>
            <pc:docMk/>
            <pc:sldMk cId="2142154286" sldId="304"/>
            <ac:spMk id="42" creationId="{E93FECB3-3F04-4B8F-8C44-CC4CF4C85BB2}"/>
          </ac:spMkLst>
        </pc:spChg>
        <pc:spChg chg="mod">
          <ac:chgData name="Aya Doron" userId="fd6a932cefa45d19" providerId="LiveId" clId="{A838D064-3F90-4192-AF0E-C8BF848FD64B}" dt="2018-06-24T00:45:32.720" v="4555" actId="20577"/>
          <ac:spMkLst>
            <pc:docMk/>
            <pc:sldMk cId="2142154286" sldId="304"/>
            <ac:spMk id="63" creationId="{1D54789C-7832-4B82-8F20-27B4AA6E54E7}"/>
          </ac:spMkLst>
        </pc:spChg>
        <pc:grpChg chg="del">
          <ac:chgData name="Aya Doron" userId="fd6a932cefa45d19" providerId="LiveId" clId="{A838D064-3F90-4192-AF0E-C8BF848FD64B}" dt="2018-06-08T22:33:28.750" v="826" actId="165"/>
          <ac:grpSpMkLst>
            <pc:docMk/>
            <pc:sldMk cId="2142154286" sldId="304"/>
            <ac:grpSpMk id="2" creationId="{39D15632-7C19-4A90-B6EC-4F96EFA78663}"/>
          </ac:grpSpMkLst>
        </pc:grpChg>
        <pc:grpChg chg="mod">
          <ac:chgData name="Aya Doron" userId="fd6a932cefa45d19" providerId="LiveId" clId="{A838D064-3F90-4192-AF0E-C8BF848FD64B}" dt="2018-06-08T22:43:05.324" v="1160" actId="164"/>
          <ac:grpSpMkLst>
            <pc:docMk/>
            <pc:sldMk cId="2142154286" sldId="304"/>
            <ac:grpSpMk id="3" creationId="{CDC5A978-CB14-4664-9F60-53323CD50E2B}"/>
          </ac:grpSpMkLst>
        </pc:grpChg>
        <pc:grpChg chg="mod">
          <ac:chgData name="Aya Doron" userId="fd6a932cefa45d19" providerId="LiveId" clId="{A838D064-3F90-4192-AF0E-C8BF848FD64B}" dt="2018-06-08T22:42:13.882" v="1156" actId="164"/>
          <ac:grpSpMkLst>
            <pc:docMk/>
            <pc:sldMk cId="2142154286" sldId="304"/>
            <ac:grpSpMk id="4" creationId="{FBEF238C-0E69-4768-B0F7-184409AA5583}"/>
          </ac:grpSpMkLst>
        </pc:grpChg>
        <pc:grpChg chg="add mod">
          <ac:chgData name="Aya Doron" userId="fd6a932cefa45d19" providerId="LiveId" clId="{A838D064-3F90-4192-AF0E-C8BF848FD64B}" dt="2018-06-08T22:42:13.882" v="1156" actId="164"/>
          <ac:grpSpMkLst>
            <pc:docMk/>
            <pc:sldMk cId="2142154286" sldId="304"/>
            <ac:grpSpMk id="14" creationId="{F18BB6FC-A8A7-4359-8DA4-D4702B52FDDB}"/>
          </ac:grpSpMkLst>
        </pc:grpChg>
        <pc:grpChg chg="add mod">
          <ac:chgData name="Aya Doron" userId="fd6a932cefa45d19" providerId="LiveId" clId="{A838D064-3F90-4192-AF0E-C8BF848FD64B}" dt="2018-06-08T22:42:37.373" v="1158" actId="164"/>
          <ac:grpSpMkLst>
            <pc:docMk/>
            <pc:sldMk cId="2142154286" sldId="304"/>
            <ac:grpSpMk id="15" creationId="{A69650CC-94D4-4497-A18B-30778354CC5E}"/>
          </ac:grpSpMkLst>
        </pc:grpChg>
        <pc:grpChg chg="add mod">
          <ac:chgData name="Aya Doron" userId="fd6a932cefa45d19" providerId="LiveId" clId="{A838D064-3F90-4192-AF0E-C8BF848FD64B}" dt="2018-06-08T22:43:05.324" v="1160" actId="164"/>
          <ac:grpSpMkLst>
            <pc:docMk/>
            <pc:sldMk cId="2142154286" sldId="304"/>
            <ac:grpSpMk id="16" creationId="{63CEBA5B-85EB-459A-9A70-9ABF10A40CCD}"/>
          </ac:grpSpMkLst>
        </pc:grpChg>
        <pc:picChg chg="add del mod">
          <ac:chgData name="Aya Doron" userId="fd6a932cefa45d19" providerId="LiveId" clId="{A838D064-3F90-4192-AF0E-C8BF848FD64B}" dt="2018-06-08T22:34:30.549" v="829" actId="478"/>
          <ac:picMkLst>
            <pc:docMk/>
            <pc:sldMk cId="2142154286" sldId="304"/>
            <ac:picMk id="6" creationId="{ED0788DD-586B-4C57-B76B-6E268144A048}"/>
          </ac:picMkLst>
        </pc:picChg>
        <pc:picChg chg="add mod">
          <ac:chgData name="Aya Doron" userId="fd6a932cefa45d19" providerId="LiveId" clId="{A838D064-3F90-4192-AF0E-C8BF848FD64B}" dt="2018-06-08T22:42:37.373" v="1158" actId="164"/>
          <ac:picMkLst>
            <pc:docMk/>
            <pc:sldMk cId="2142154286" sldId="304"/>
            <ac:picMk id="9" creationId="{B514DF38-511F-4366-A3AB-B55EF2F4D91E}"/>
          </ac:picMkLst>
        </pc:picChg>
        <pc:picChg chg="add mod">
          <ac:chgData name="Aya Doron" userId="fd6a932cefa45d19" providerId="LiveId" clId="{A838D064-3F90-4192-AF0E-C8BF848FD64B}" dt="2018-06-08T22:42:13.882" v="1156" actId="164"/>
          <ac:picMkLst>
            <pc:docMk/>
            <pc:sldMk cId="2142154286" sldId="304"/>
            <ac:picMk id="11" creationId="{9DD6B831-29A8-4EC1-8B57-DA47A782B9F4}"/>
          </ac:picMkLst>
        </pc:picChg>
        <pc:picChg chg="add mod">
          <ac:chgData name="Aya Doron" userId="fd6a932cefa45d19" providerId="LiveId" clId="{A838D064-3F90-4192-AF0E-C8BF848FD64B}" dt="2018-06-08T22:43:05.324" v="1160" actId="164"/>
          <ac:picMkLst>
            <pc:docMk/>
            <pc:sldMk cId="2142154286" sldId="304"/>
            <ac:picMk id="13" creationId="{E6CC99D4-B59D-4CEF-A213-6C6AD972EADC}"/>
          </ac:picMkLst>
        </pc:picChg>
        <pc:picChg chg="del mod topLvl">
          <ac:chgData name="Aya Doron" userId="fd6a932cefa45d19" providerId="LiveId" clId="{A838D064-3F90-4192-AF0E-C8BF848FD64B}" dt="2018-06-08T22:33:31.922" v="827" actId="478"/>
          <ac:picMkLst>
            <pc:docMk/>
            <pc:sldMk cId="2142154286" sldId="304"/>
            <ac:picMk id="19" creationId="{A4CB2795-6A29-44A8-AAF9-E0F25BBC4616}"/>
          </ac:picMkLst>
        </pc:picChg>
        <pc:picChg chg="add del mod">
          <ac:chgData name="Aya Doron" userId="fd6a932cefa45d19" providerId="LiveId" clId="{A838D064-3F90-4192-AF0E-C8BF848FD64B}" dt="2018-06-08T22:41:20.222" v="1151" actId="478"/>
          <ac:picMkLst>
            <pc:docMk/>
            <pc:sldMk cId="2142154286" sldId="304"/>
            <ac:picMk id="25" creationId="{3D6A1EBB-9F69-4695-B25C-6BD7AA783146}"/>
          </ac:picMkLst>
        </pc:picChg>
        <pc:picChg chg="del">
          <ac:chgData name="Aya Doron" userId="fd6a932cefa45d19" providerId="LiveId" clId="{A838D064-3F90-4192-AF0E-C8BF848FD64B}" dt="2018-06-08T22:37:48.298" v="936" actId="478"/>
          <ac:picMkLst>
            <pc:docMk/>
            <pc:sldMk cId="2142154286" sldId="304"/>
            <ac:picMk id="28673" creationId="{6B6056D6-4EB7-446E-BC7C-461CE6300D1B}"/>
          </ac:picMkLst>
        </pc:picChg>
        <pc:picChg chg="del mod">
          <ac:chgData name="Aya Doron" userId="fd6a932cefa45d19" providerId="LiveId" clId="{A838D064-3F90-4192-AF0E-C8BF848FD64B}" dt="2018-06-08T22:41:36.167" v="1153" actId="478"/>
          <ac:picMkLst>
            <pc:docMk/>
            <pc:sldMk cId="2142154286" sldId="304"/>
            <ac:picMk id="28695" creationId="{1FB1FB2E-A43C-41A0-A402-1D0E0766114D}"/>
          </ac:picMkLst>
        </pc:picChg>
        <pc:cxnChg chg="mod topLvl">
          <ac:chgData name="Aya Doron" userId="fd6a932cefa45d19" providerId="LiveId" clId="{A838D064-3F90-4192-AF0E-C8BF848FD64B}" dt="2018-06-08T22:42:37.373" v="1158" actId="164"/>
          <ac:cxnSpMkLst>
            <pc:docMk/>
            <pc:sldMk cId="2142154286" sldId="304"/>
            <ac:cxnSpMk id="21" creationId="{9FCED4F2-6F79-4C25-8889-CB701DB31898}"/>
          </ac:cxnSpMkLst>
        </pc:cxnChg>
        <pc:cxnChg chg="mod topLvl">
          <ac:chgData name="Aya Doron" userId="fd6a932cefa45d19" providerId="LiveId" clId="{A838D064-3F90-4192-AF0E-C8BF848FD64B}" dt="2018-06-08T22:42:37.373" v="1158" actId="164"/>
          <ac:cxnSpMkLst>
            <pc:docMk/>
            <pc:sldMk cId="2142154286" sldId="304"/>
            <ac:cxnSpMk id="24" creationId="{19A01111-075D-4712-9EBC-CB3776EF1D88}"/>
          </ac:cxnSpMkLst>
        </pc:cxnChg>
        <pc:cxnChg chg="mod">
          <ac:chgData name="Aya Doron" userId="fd6a932cefa45d19" providerId="LiveId" clId="{A838D064-3F90-4192-AF0E-C8BF848FD64B}" dt="2018-06-08T22:40:59.319" v="1145" actId="1076"/>
          <ac:cxnSpMkLst>
            <pc:docMk/>
            <pc:sldMk cId="2142154286" sldId="304"/>
            <ac:cxnSpMk id="33" creationId="{8BDB46E5-1857-4C5D-9B60-A0CBE70A6E99}"/>
          </ac:cxnSpMkLst>
        </pc:cxnChg>
        <pc:cxnChg chg="mod">
          <ac:chgData name="Aya Doron" userId="fd6a932cefa45d19" providerId="LiveId" clId="{A838D064-3F90-4192-AF0E-C8BF848FD64B}" dt="2018-06-08T22:41:09.657" v="1148" actId="1076"/>
          <ac:cxnSpMkLst>
            <pc:docMk/>
            <pc:sldMk cId="2142154286" sldId="304"/>
            <ac:cxnSpMk id="34" creationId="{4D3FA793-6697-4CE9-A63C-9228FA01072D}"/>
          </ac:cxnSpMkLst>
        </pc:cxnChg>
      </pc:sldChg>
      <pc:sldChg chg="delSp modSp">
        <pc:chgData name="Aya Doron" userId="fd6a932cefa45d19" providerId="LiveId" clId="{A838D064-3F90-4192-AF0E-C8BF848FD64B}" dt="2018-06-24T04:57:14.192" v="5219" actId="207"/>
        <pc:sldMkLst>
          <pc:docMk/>
          <pc:sldMk cId="2126849847" sldId="334"/>
        </pc:sldMkLst>
        <pc:spChg chg="mod topLvl">
          <ac:chgData name="Aya Doron" userId="fd6a932cefa45d19" providerId="LiveId" clId="{A838D064-3F90-4192-AF0E-C8BF848FD64B}" dt="2018-06-24T04:53:22.583" v="5165" actId="14861"/>
          <ac:spMkLst>
            <pc:docMk/>
            <pc:sldMk cId="2126849847" sldId="334"/>
            <ac:spMk id="2" creationId="{9714FE78-5E4E-42F9-BE56-DBA0E0335C2D}"/>
          </ac:spMkLst>
        </pc:spChg>
        <pc:spChg chg="mod topLvl">
          <ac:chgData name="Aya Doron" userId="fd6a932cefa45d19" providerId="LiveId" clId="{A838D064-3F90-4192-AF0E-C8BF848FD64B}" dt="2018-06-24T04:54:47.565" v="5189" actId="14861"/>
          <ac:spMkLst>
            <pc:docMk/>
            <pc:sldMk cId="2126849847" sldId="334"/>
            <ac:spMk id="3" creationId="{EEAEF446-3210-4DDC-8BC5-ED1358D255F2}"/>
          </ac:spMkLst>
        </pc:spChg>
        <pc:spChg chg="mod topLvl">
          <ac:chgData name="Aya Doron" userId="fd6a932cefa45d19" providerId="LiveId" clId="{A838D064-3F90-4192-AF0E-C8BF848FD64B}" dt="2018-06-24T04:55:20.362" v="5194" actId="108"/>
          <ac:spMkLst>
            <pc:docMk/>
            <pc:sldMk cId="2126849847" sldId="334"/>
            <ac:spMk id="8" creationId="{5E1B57F7-8001-43C6-AF04-9F2ACDF79AC0}"/>
          </ac:spMkLst>
        </pc:spChg>
        <pc:spChg chg="mod topLvl">
          <ac:chgData name="Aya Doron" userId="fd6a932cefa45d19" providerId="LiveId" clId="{A838D064-3F90-4192-AF0E-C8BF848FD64B}" dt="2018-06-24T04:55:14.131" v="5193" actId="108"/>
          <ac:spMkLst>
            <pc:docMk/>
            <pc:sldMk cId="2126849847" sldId="334"/>
            <ac:spMk id="9" creationId="{03456756-CCE4-40D4-8DB7-B69A55477CC7}"/>
          </ac:spMkLst>
        </pc:spChg>
        <pc:spChg chg="mod topLvl">
          <ac:chgData name="Aya Doron" userId="fd6a932cefa45d19" providerId="LiveId" clId="{A838D064-3F90-4192-AF0E-C8BF848FD64B}" dt="2018-06-24T04:55:37.150" v="5197" actId="108"/>
          <ac:spMkLst>
            <pc:docMk/>
            <pc:sldMk cId="2126849847" sldId="334"/>
            <ac:spMk id="11" creationId="{535AA981-857C-4155-944F-AB53BB044CF9}"/>
          </ac:spMkLst>
        </pc:spChg>
        <pc:spChg chg="mod topLvl">
          <ac:chgData name="Aya Doron" userId="fd6a932cefa45d19" providerId="LiveId" clId="{A838D064-3F90-4192-AF0E-C8BF848FD64B}" dt="2018-06-24T04:55:52.035" v="5201" actId="108"/>
          <ac:spMkLst>
            <pc:docMk/>
            <pc:sldMk cId="2126849847" sldId="334"/>
            <ac:spMk id="12" creationId="{0AEE922A-F8CB-47C1-813C-EF028F897EAA}"/>
          </ac:spMkLst>
        </pc:spChg>
        <pc:spChg chg="mod topLvl">
          <ac:chgData name="Aya Doron" userId="fd6a932cefa45d19" providerId="LiveId" clId="{A838D064-3F90-4192-AF0E-C8BF848FD64B}" dt="2018-06-24T04:55:44.526" v="5200" actId="108"/>
          <ac:spMkLst>
            <pc:docMk/>
            <pc:sldMk cId="2126849847" sldId="334"/>
            <ac:spMk id="14" creationId="{09B1B154-44ED-43C3-BDA4-B3194D0964C0}"/>
          </ac:spMkLst>
        </pc:spChg>
        <pc:spChg chg="mod topLvl">
          <ac:chgData name="Aya Doron" userId="fd6a932cefa45d19" providerId="LiveId" clId="{A838D064-3F90-4192-AF0E-C8BF848FD64B}" dt="2018-06-24T04:56:30.760" v="5216" actId="108"/>
          <ac:spMkLst>
            <pc:docMk/>
            <pc:sldMk cId="2126849847" sldId="334"/>
            <ac:spMk id="15" creationId="{624B12E6-6D6D-49FA-97BA-0922525BFD8F}"/>
          </ac:spMkLst>
        </pc:spChg>
        <pc:grpChg chg="del">
          <ac:chgData name="Aya Doron" userId="fd6a932cefa45d19" providerId="LiveId" clId="{A838D064-3F90-4192-AF0E-C8BF848FD64B}" dt="2018-06-24T04:52:25.628" v="5159" actId="165"/>
          <ac:grpSpMkLst>
            <pc:docMk/>
            <pc:sldMk cId="2126849847" sldId="334"/>
            <ac:grpSpMk id="6" creationId="{C7694854-01B7-4CA7-A9C9-1FA5EFA557D7}"/>
          </ac:grpSpMkLst>
        </pc:grpChg>
        <pc:grpChg chg="del">
          <ac:chgData name="Aya Doron" userId="fd6a932cefa45d19" providerId="LiveId" clId="{A838D064-3F90-4192-AF0E-C8BF848FD64B}" dt="2018-06-24T04:55:07.569" v="5192" actId="165"/>
          <ac:grpSpMkLst>
            <pc:docMk/>
            <pc:sldMk cId="2126849847" sldId="334"/>
            <ac:grpSpMk id="7" creationId="{54A178C9-942B-45E2-B571-4117DAD53D4D}"/>
          </ac:grpSpMkLst>
        </pc:grpChg>
        <pc:grpChg chg="del">
          <ac:chgData name="Aya Doron" userId="fd6a932cefa45d19" providerId="LiveId" clId="{A838D064-3F90-4192-AF0E-C8BF848FD64B}" dt="2018-06-24T04:55:28.470" v="5195" actId="165"/>
          <ac:grpSpMkLst>
            <pc:docMk/>
            <pc:sldMk cId="2126849847" sldId="334"/>
            <ac:grpSpMk id="10" creationId="{664CF08F-C3E5-416D-8E76-9B744C58C117}"/>
          </ac:grpSpMkLst>
        </pc:grpChg>
        <pc:grpChg chg="del">
          <ac:chgData name="Aya Doron" userId="fd6a932cefa45d19" providerId="LiveId" clId="{A838D064-3F90-4192-AF0E-C8BF848FD64B}" dt="2018-06-24T04:55:32.338" v="5196" actId="165"/>
          <ac:grpSpMkLst>
            <pc:docMk/>
            <pc:sldMk cId="2126849847" sldId="334"/>
            <ac:grpSpMk id="13" creationId="{8F7086E9-0035-43F8-901A-A2AA7EE6EB91}"/>
          </ac:grpSpMkLst>
        </pc:grpChg>
        <pc:picChg chg="mod">
          <ac:chgData name="Aya Doron" userId="fd6a932cefa45d19" providerId="LiveId" clId="{A838D064-3F90-4192-AF0E-C8BF848FD64B}" dt="2018-06-24T04:57:10.827" v="5218" actId="207"/>
          <ac:picMkLst>
            <pc:docMk/>
            <pc:sldMk cId="2126849847" sldId="334"/>
            <ac:picMk id="26" creationId="{B4DBC75C-DAC2-4C0C-B732-F4DEB6794859}"/>
          </ac:picMkLst>
        </pc:picChg>
        <pc:picChg chg="mod">
          <ac:chgData name="Aya Doron" userId="fd6a932cefa45d19" providerId="LiveId" clId="{A838D064-3F90-4192-AF0E-C8BF848FD64B}" dt="2018-06-24T04:57:07.544" v="5217" actId="207"/>
          <ac:picMkLst>
            <pc:docMk/>
            <pc:sldMk cId="2126849847" sldId="334"/>
            <ac:picMk id="28" creationId="{124A4A3D-91B7-4E4D-A591-F316E471F386}"/>
          </ac:picMkLst>
        </pc:picChg>
        <pc:picChg chg="mod">
          <ac:chgData name="Aya Doron" userId="fd6a932cefa45d19" providerId="LiveId" clId="{A838D064-3F90-4192-AF0E-C8BF848FD64B}" dt="2018-06-24T04:57:14.192" v="5219" actId="207"/>
          <ac:picMkLst>
            <pc:docMk/>
            <pc:sldMk cId="2126849847" sldId="334"/>
            <ac:picMk id="32" creationId="{98B87ACF-2F43-439F-961B-8D5A235DD465}"/>
          </ac:picMkLst>
        </pc:picChg>
        <pc:cxnChg chg="mod">
          <ac:chgData name="Aya Doron" userId="fd6a932cefa45d19" providerId="LiveId" clId="{A838D064-3F90-4192-AF0E-C8BF848FD64B}" dt="2018-06-24T04:56:22.776" v="5214" actId="14861"/>
          <ac:cxnSpMkLst>
            <pc:docMk/>
            <pc:sldMk cId="2126849847" sldId="334"/>
            <ac:cxnSpMk id="17" creationId="{0678309D-6561-4873-99E8-129B2600E2CD}"/>
          </ac:cxnSpMkLst>
        </pc:cxnChg>
      </pc:sldChg>
      <pc:sldChg chg="addSp delSp modSp add">
        <pc:chgData name="Aya Doron" userId="fd6a932cefa45d19" providerId="LiveId" clId="{A838D064-3F90-4192-AF0E-C8BF848FD64B}" dt="2018-06-24T04:57:48.975" v="5222" actId="114"/>
        <pc:sldMkLst>
          <pc:docMk/>
          <pc:sldMk cId="450358955" sldId="335"/>
        </pc:sldMkLst>
        <pc:spChg chg="mod">
          <ac:chgData name="Aya Doron" userId="fd6a932cefa45d19" providerId="LiveId" clId="{A838D064-3F90-4192-AF0E-C8BF848FD64B}" dt="2018-06-08T21:48:11.704" v="37" actId="20577"/>
          <ac:spMkLst>
            <pc:docMk/>
            <pc:sldMk cId="450358955" sldId="335"/>
            <ac:spMk id="2" creationId="{242B76D4-1394-4257-AF55-B9F49C8EFA54}"/>
          </ac:spMkLst>
        </pc:spChg>
        <pc:spChg chg="mod">
          <ac:chgData name="Aya Doron" userId="fd6a932cefa45d19" providerId="LiveId" clId="{A838D064-3F90-4192-AF0E-C8BF848FD64B}" dt="2018-06-24T04:57:48.975" v="5222" actId="114"/>
          <ac:spMkLst>
            <pc:docMk/>
            <pc:sldMk cId="450358955" sldId="335"/>
            <ac:spMk id="3" creationId="{65F5EDFE-F5CC-47C6-BE4E-64822ACB2094}"/>
          </ac:spMkLst>
        </pc:spChg>
        <pc:picChg chg="add mod">
          <ac:chgData name="Aya Doron" userId="fd6a932cefa45d19" providerId="LiveId" clId="{A838D064-3F90-4192-AF0E-C8BF848FD64B}" dt="2018-06-20T08:40:07.225" v="3656" actId="1076"/>
          <ac:picMkLst>
            <pc:docMk/>
            <pc:sldMk cId="450358955" sldId="335"/>
            <ac:picMk id="5" creationId="{2CC1965D-91E9-40DD-8901-28E298F4C144}"/>
          </ac:picMkLst>
        </pc:picChg>
        <pc:picChg chg="add del mod">
          <ac:chgData name="Aya Doron" userId="fd6a932cefa45d19" providerId="LiveId" clId="{A838D064-3F90-4192-AF0E-C8BF848FD64B}" dt="2018-06-20T08:40:44.522" v="3658" actId="20577"/>
          <ac:picMkLst>
            <pc:docMk/>
            <pc:sldMk cId="450358955" sldId="335"/>
            <ac:picMk id="7" creationId="{C733125E-E479-4725-88DC-0EE727F90123}"/>
          </ac:picMkLst>
        </pc:picChg>
      </pc:sldChg>
      <pc:sldChg chg="modSp add">
        <pc:chgData name="Aya Doron" userId="fd6a932cefa45d19" providerId="LiveId" clId="{A838D064-3F90-4192-AF0E-C8BF848FD64B}" dt="2018-06-26T07:38:19.535" v="5415" actId="207"/>
        <pc:sldMkLst>
          <pc:docMk/>
          <pc:sldMk cId="541041774" sldId="336"/>
        </pc:sldMkLst>
        <pc:spChg chg="mod">
          <ac:chgData name="Aya Doron" userId="fd6a932cefa45d19" providerId="LiveId" clId="{A838D064-3F90-4192-AF0E-C8BF848FD64B}" dt="2018-06-08T21:51:14.764" v="214" actId="207"/>
          <ac:spMkLst>
            <pc:docMk/>
            <pc:sldMk cId="541041774" sldId="336"/>
            <ac:spMk id="2" creationId="{C637AD6E-76AB-4CAD-BCD4-34F6EA7889F6}"/>
          </ac:spMkLst>
        </pc:spChg>
        <pc:spChg chg="mod">
          <ac:chgData name="Aya Doron" userId="fd6a932cefa45d19" providerId="LiveId" clId="{A838D064-3F90-4192-AF0E-C8BF848FD64B}" dt="2018-06-26T07:38:19.535" v="5415" actId="207"/>
          <ac:spMkLst>
            <pc:docMk/>
            <pc:sldMk cId="541041774" sldId="336"/>
            <ac:spMk id="3" creationId="{8A9A8F65-D716-4866-9129-EBF86DB9E22E}"/>
          </ac:spMkLst>
        </pc:spChg>
      </pc:sldChg>
      <pc:sldChg chg="addSp delSp modSp add mod ord setBg">
        <pc:chgData name="Aya Doron" userId="fd6a932cefa45d19" providerId="LiveId" clId="{A838D064-3F90-4192-AF0E-C8BF848FD64B}" dt="2018-06-20T08:41:56.670" v="3669" actId="20577"/>
        <pc:sldMkLst>
          <pc:docMk/>
          <pc:sldMk cId="1580373829" sldId="337"/>
        </pc:sldMkLst>
        <pc:spChg chg="mod ord">
          <ac:chgData name="Aya Doron" userId="fd6a932cefa45d19" providerId="LiveId" clId="{A838D064-3F90-4192-AF0E-C8BF848FD64B}" dt="2018-06-08T21:51:53.496" v="237" actId="26606"/>
          <ac:spMkLst>
            <pc:docMk/>
            <pc:sldMk cId="1580373829" sldId="337"/>
            <ac:spMk id="2" creationId="{FE4CC473-4DA9-4BF8-B735-6C6A84411A4D}"/>
          </ac:spMkLst>
        </pc:spChg>
        <pc:spChg chg="del">
          <ac:chgData name="Aya Doron" userId="fd6a932cefa45d19" providerId="LiveId" clId="{A838D064-3F90-4192-AF0E-C8BF848FD64B}" dt="2018-06-08T21:51:27.100" v="216" actId="478"/>
          <ac:spMkLst>
            <pc:docMk/>
            <pc:sldMk cId="1580373829" sldId="337"/>
            <ac:spMk id="3" creationId="{D2022BD7-E58A-4F88-BD13-743B552F0484}"/>
          </ac:spMkLst>
        </pc:spChg>
        <pc:spChg chg="add">
          <ac:chgData name="Aya Doron" userId="fd6a932cefa45d19" providerId="LiveId" clId="{A838D064-3F90-4192-AF0E-C8BF848FD64B}" dt="2018-06-08T21:51:53.496" v="237" actId="26606"/>
          <ac:spMkLst>
            <pc:docMk/>
            <pc:sldMk cId="1580373829" sldId="337"/>
            <ac:spMk id="9" creationId="{ED6F0A31-5407-4EFA-9DFA-67E942682962}"/>
          </ac:spMkLst>
        </pc:spChg>
        <pc:picChg chg="add mod">
          <ac:chgData name="Aya Doron" userId="fd6a932cefa45d19" providerId="LiveId" clId="{A838D064-3F90-4192-AF0E-C8BF848FD64B}" dt="2018-06-08T21:52:06.222" v="244" actId="1037"/>
          <ac:picMkLst>
            <pc:docMk/>
            <pc:sldMk cId="1580373829" sldId="337"/>
            <ac:picMk id="4" creationId="{F7987213-CFED-4D39-B9B4-A455DD234484}"/>
          </ac:picMkLst>
        </pc:picChg>
      </pc:sldChg>
      <pc:sldChg chg="addSp modSp add">
        <pc:chgData name="Aya Doron" userId="fd6a932cefa45d19" providerId="LiveId" clId="{A838D064-3F90-4192-AF0E-C8BF848FD64B}" dt="2018-06-26T07:39:25.131" v="5416" actId="1440"/>
        <pc:sldMkLst>
          <pc:docMk/>
          <pc:sldMk cId="407875559" sldId="338"/>
        </pc:sldMkLst>
        <pc:spChg chg="mod">
          <ac:chgData name="Aya Doron" userId="fd6a932cefa45d19" providerId="LiveId" clId="{A838D064-3F90-4192-AF0E-C8BF848FD64B}" dt="2018-06-08T21:52:51.066" v="256" actId="20577"/>
          <ac:spMkLst>
            <pc:docMk/>
            <pc:sldMk cId="407875559" sldId="338"/>
            <ac:spMk id="2" creationId="{EF70319D-FF94-4DC8-A1CF-D8168464C624}"/>
          </ac:spMkLst>
        </pc:spChg>
        <pc:spChg chg="mod">
          <ac:chgData name="Aya Doron" userId="fd6a932cefa45d19" providerId="LiveId" clId="{A838D064-3F90-4192-AF0E-C8BF848FD64B}" dt="2018-06-23T23:55:59.527" v="3913" actId="108"/>
          <ac:spMkLst>
            <pc:docMk/>
            <pc:sldMk cId="407875559" sldId="338"/>
            <ac:spMk id="3" creationId="{D7D6DCA3-DD93-4C24-A1FA-CEC8DB4DDD29}"/>
          </ac:spMkLst>
        </pc:spChg>
        <pc:picChg chg="add mod">
          <ac:chgData name="Aya Doron" userId="fd6a932cefa45d19" providerId="LiveId" clId="{A838D064-3F90-4192-AF0E-C8BF848FD64B}" dt="2018-06-26T07:39:25.131" v="5416" actId="1440"/>
          <ac:picMkLst>
            <pc:docMk/>
            <pc:sldMk cId="407875559" sldId="338"/>
            <ac:picMk id="5" creationId="{3EAFF017-D552-4CA8-BE7D-FD9E310F5870}"/>
          </ac:picMkLst>
        </pc:picChg>
      </pc:sldChg>
      <pc:sldChg chg="addSp delSp modSp add mod setBg">
        <pc:chgData name="Aya Doron" userId="fd6a932cefa45d19" providerId="LiveId" clId="{A838D064-3F90-4192-AF0E-C8BF848FD64B}" dt="2018-06-26T07:59:15.091" v="5472" actId="20577"/>
        <pc:sldMkLst>
          <pc:docMk/>
          <pc:sldMk cId="2961933859" sldId="339"/>
        </pc:sldMkLst>
        <pc:spChg chg="mod">
          <ac:chgData name="Aya Doron" userId="fd6a932cefa45d19" providerId="LiveId" clId="{A838D064-3F90-4192-AF0E-C8BF848FD64B}" dt="2018-06-24T00:11:17.961" v="4026" actId="1076"/>
          <ac:spMkLst>
            <pc:docMk/>
            <pc:sldMk cId="2961933859" sldId="339"/>
            <ac:spMk id="2" creationId="{0B0C2D23-C2D2-4875-A869-FC6D5CAA4AC4}"/>
          </ac:spMkLst>
        </pc:spChg>
        <pc:spChg chg="mod">
          <ac:chgData name="Aya Doron" userId="fd6a932cefa45d19" providerId="LiveId" clId="{A838D064-3F90-4192-AF0E-C8BF848FD64B}" dt="2018-06-26T07:59:15.091" v="5472" actId="20577"/>
          <ac:spMkLst>
            <pc:docMk/>
            <pc:sldMk cId="2961933859" sldId="339"/>
            <ac:spMk id="3" creationId="{4CB07C54-FF78-48FD-AF04-4666D590E5BE}"/>
          </ac:spMkLst>
        </pc:spChg>
        <pc:spChg chg="add del">
          <ac:chgData name="Aya Doron" userId="fd6a932cefa45d19" providerId="LiveId" clId="{A838D064-3F90-4192-AF0E-C8BF848FD64B}" dt="2018-06-24T00:10:52.242" v="4019" actId="26606"/>
          <ac:spMkLst>
            <pc:docMk/>
            <pc:sldMk cId="2961933859" sldId="339"/>
            <ac:spMk id="71" creationId="{19279462-C377-4545-808A-BE333D100DBA}"/>
          </ac:spMkLst>
        </pc:spChg>
        <pc:spChg chg="add del">
          <ac:chgData name="Aya Doron" userId="fd6a932cefa45d19" providerId="LiveId" clId="{A838D064-3F90-4192-AF0E-C8BF848FD64B}" dt="2018-06-24T00:10:52.242" v="4019" actId="26606"/>
          <ac:spMkLst>
            <pc:docMk/>
            <pc:sldMk cId="2961933859" sldId="339"/>
            <ac:spMk id="73" creationId="{15B67055-73BA-466D-9A33-02877570619B}"/>
          </ac:spMkLst>
        </pc:spChg>
        <pc:picChg chg="add mod ord">
          <ac:chgData name="Aya Doron" userId="fd6a932cefa45d19" providerId="LiveId" clId="{A838D064-3F90-4192-AF0E-C8BF848FD64B}" dt="2018-06-24T00:11:16.172" v="4025" actId="1440"/>
          <ac:picMkLst>
            <pc:docMk/>
            <pc:sldMk cId="2961933859" sldId="339"/>
            <ac:picMk id="1026" creationId="{255A7FCE-B793-4A1D-B8D2-45C29252AA90}"/>
          </ac:picMkLst>
        </pc:picChg>
      </pc:sldChg>
      <pc:sldChg chg="modSp add">
        <pc:chgData name="Aya Doron" userId="fd6a932cefa45d19" providerId="LiveId" clId="{A838D064-3F90-4192-AF0E-C8BF848FD64B}" dt="2018-06-08T21:55:43.048" v="402" actId="20577"/>
        <pc:sldMkLst>
          <pc:docMk/>
          <pc:sldMk cId="4277816801" sldId="340"/>
        </pc:sldMkLst>
        <pc:spChg chg="mod">
          <ac:chgData name="Aya Doron" userId="fd6a932cefa45d19" providerId="LiveId" clId="{A838D064-3F90-4192-AF0E-C8BF848FD64B}" dt="2018-06-08T21:55:43.048" v="402" actId="20577"/>
          <ac:spMkLst>
            <pc:docMk/>
            <pc:sldMk cId="4277816801" sldId="340"/>
            <ac:spMk id="2" creationId="{7F79D77D-F988-4948-9E9A-2A34FE67BDCC}"/>
          </ac:spMkLst>
        </pc:spChg>
      </pc:sldChg>
      <pc:sldChg chg="modSp add">
        <pc:chgData name="Aya Doron" userId="fd6a932cefa45d19" providerId="LiveId" clId="{A838D064-3F90-4192-AF0E-C8BF848FD64B}" dt="2018-06-26T08:08:20.178" v="5703" actId="14100"/>
        <pc:sldMkLst>
          <pc:docMk/>
          <pc:sldMk cId="2409219891" sldId="341"/>
        </pc:sldMkLst>
        <pc:spChg chg="mod">
          <ac:chgData name="Aya Doron" userId="fd6a932cefa45d19" providerId="LiveId" clId="{A838D064-3F90-4192-AF0E-C8BF848FD64B}" dt="2018-06-08T21:57:54.496" v="440" actId="6549"/>
          <ac:spMkLst>
            <pc:docMk/>
            <pc:sldMk cId="2409219891" sldId="341"/>
            <ac:spMk id="2" creationId="{3EBEA905-F1A0-417F-99FB-08572F2A1DFD}"/>
          </ac:spMkLst>
        </pc:spChg>
        <pc:spChg chg="mod">
          <ac:chgData name="Aya Doron" userId="fd6a932cefa45d19" providerId="LiveId" clId="{A838D064-3F90-4192-AF0E-C8BF848FD64B}" dt="2018-06-26T08:08:20.178" v="5703" actId="14100"/>
          <ac:spMkLst>
            <pc:docMk/>
            <pc:sldMk cId="2409219891" sldId="341"/>
            <ac:spMk id="3" creationId="{83FEF61C-C34A-409C-AFA1-EFFA6B481E92}"/>
          </ac:spMkLst>
        </pc:spChg>
      </pc:sldChg>
      <pc:sldChg chg="addSp delSp modSp add modAnim">
        <pc:chgData name="Aya Doron" userId="fd6a932cefa45d19" providerId="LiveId" clId="{A838D064-3F90-4192-AF0E-C8BF848FD64B}" dt="2018-06-08T22:10:29.094" v="597" actId="207"/>
        <pc:sldMkLst>
          <pc:docMk/>
          <pc:sldMk cId="3219693096" sldId="342"/>
        </pc:sldMkLst>
        <pc:spChg chg="del">
          <ac:chgData name="Aya Doron" userId="fd6a932cefa45d19" providerId="LiveId" clId="{A838D064-3F90-4192-AF0E-C8BF848FD64B}" dt="2018-06-08T21:59:47.173" v="446" actId="478"/>
          <ac:spMkLst>
            <pc:docMk/>
            <pc:sldMk cId="3219693096" sldId="342"/>
            <ac:spMk id="2" creationId="{371B4271-997B-4AB1-9A45-E33AA214C8C2}"/>
          </ac:spMkLst>
        </pc:spChg>
        <pc:spChg chg="del">
          <ac:chgData name="Aya Doron" userId="fd6a932cefa45d19" providerId="LiveId" clId="{A838D064-3F90-4192-AF0E-C8BF848FD64B}" dt="2018-06-08T21:59:34.801" v="442" actId="478"/>
          <ac:spMkLst>
            <pc:docMk/>
            <pc:sldMk cId="3219693096" sldId="342"/>
            <ac:spMk id="3" creationId="{5CAA0B78-AA19-4867-9741-A134EC783276}"/>
          </ac:spMkLst>
        </pc:spChg>
        <pc:spChg chg="add mod">
          <ac:chgData name="Aya Doron" userId="fd6a932cefa45d19" providerId="LiveId" clId="{A838D064-3F90-4192-AF0E-C8BF848FD64B}" dt="2018-06-08T22:10:27.032" v="596" actId="164"/>
          <ac:spMkLst>
            <pc:docMk/>
            <pc:sldMk cId="3219693096" sldId="342"/>
            <ac:spMk id="9" creationId="{3334F020-9EB1-4007-86C2-D8B85307A9D2}"/>
          </ac:spMkLst>
        </pc:spChg>
        <pc:spChg chg="add mod">
          <ac:chgData name="Aya Doron" userId="fd6a932cefa45d19" providerId="LiveId" clId="{A838D064-3F90-4192-AF0E-C8BF848FD64B}" dt="2018-06-08T22:10:27.032" v="596" actId="164"/>
          <ac:spMkLst>
            <pc:docMk/>
            <pc:sldMk cId="3219693096" sldId="342"/>
            <ac:spMk id="10" creationId="{3C9DFE7E-CB86-4F03-B989-35CC56B881A2}"/>
          </ac:spMkLst>
        </pc:spChg>
        <pc:grpChg chg="add mod">
          <ac:chgData name="Aya Doron" userId="fd6a932cefa45d19" providerId="LiveId" clId="{A838D064-3F90-4192-AF0E-C8BF848FD64B}" dt="2018-06-08T22:10:27.032" v="596" actId="164"/>
          <ac:grpSpMkLst>
            <pc:docMk/>
            <pc:sldMk cId="3219693096" sldId="342"/>
            <ac:grpSpMk id="11" creationId="{053C2292-FFDB-4A46-8690-D524C24EC1E8}"/>
          </ac:grpSpMkLst>
        </pc:grpChg>
        <pc:picChg chg="add mod ord modCrop">
          <ac:chgData name="Aya Doron" userId="fd6a932cefa45d19" providerId="LiveId" clId="{A838D064-3F90-4192-AF0E-C8BF848FD64B}" dt="2018-06-08T22:01:13.959" v="462" actId="14100"/>
          <ac:picMkLst>
            <pc:docMk/>
            <pc:sldMk cId="3219693096" sldId="342"/>
            <ac:picMk id="5" creationId="{F29F9D99-D9EA-4804-88D5-E578E22482F3}"/>
          </ac:picMkLst>
        </pc:picChg>
        <pc:picChg chg="add mod">
          <ac:chgData name="Aya Doron" userId="fd6a932cefa45d19" providerId="LiveId" clId="{A838D064-3F90-4192-AF0E-C8BF848FD64B}" dt="2018-06-08T22:10:27.032" v="596" actId="164"/>
          <ac:picMkLst>
            <pc:docMk/>
            <pc:sldMk cId="3219693096" sldId="342"/>
            <ac:picMk id="7" creationId="{E8626362-30BA-49D4-A2DA-13EAEEE23D1B}"/>
          </ac:picMkLst>
        </pc:picChg>
        <pc:picChg chg="add mod modCrop">
          <ac:chgData name="Aya Doron" userId="fd6a932cefa45d19" providerId="LiveId" clId="{A838D064-3F90-4192-AF0E-C8BF848FD64B}" dt="2018-06-08T22:01:16.490" v="463" actId="14100"/>
          <ac:picMkLst>
            <pc:docMk/>
            <pc:sldMk cId="3219693096" sldId="342"/>
            <ac:picMk id="8" creationId="{CC8AC31A-92F6-47A9-A5AA-4F5BD67AF02F}"/>
          </ac:picMkLst>
        </pc:picChg>
      </pc:sldChg>
      <pc:sldChg chg="addSp delSp modSp add modAnim">
        <pc:chgData name="Aya Doron" userId="fd6a932cefa45d19" providerId="LiveId" clId="{A838D064-3F90-4192-AF0E-C8BF848FD64B}" dt="2018-06-26T08:12:53.468" v="5709" actId="1076"/>
        <pc:sldMkLst>
          <pc:docMk/>
          <pc:sldMk cId="2524071210" sldId="343"/>
        </pc:sldMkLst>
        <pc:spChg chg="mod">
          <ac:chgData name="Aya Doron" userId="fd6a932cefa45d19" providerId="LiveId" clId="{A838D064-3F90-4192-AF0E-C8BF848FD64B}" dt="2018-06-08T22:02:51.053" v="490" actId="20577"/>
          <ac:spMkLst>
            <pc:docMk/>
            <pc:sldMk cId="2524071210" sldId="343"/>
            <ac:spMk id="2" creationId="{52C25F6F-2889-45B5-9D46-200810D68FF5}"/>
          </ac:spMkLst>
        </pc:spChg>
        <pc:spChg chg="mod">
          <ac:chgData name="Aya Doron" userId="fd6a932cefa45d19" providerId="LiveId" clId="{A838D064-3F90-4192-AF0E-C8BF848FD64B}" dt="2018-06-24T00:36:57.170" v="4151" actId="1076"/>
          <ac:spMkLst>
            <pc:docMk/>
            <pc:sldMk cId="2524071210" sldId="343"/>
            <ac:spMk id="3" creationId="{3B2A8437-8315-4433-ABFC-3B4198122C23}"/>
          </ac:spMkLst>
        </pc:spChg>
        <pc:spChg chg="add del">
          <ac:chgData name="Aya Doron" userId="fd6a932cefa45d19" providerId="LiveId" clId="{A838D064-3F90-4192-AF0E-C8BF848FD64B}" dt="2018-06-08T22:03:43.287" v="534" actId="115"/>
          <ac:spMkLst>
            <pc:docMk/>
            <pc:sldMk cId="2524071210" sldId="343"/>
            <ac:spMk id="4" creationId="{CF8DE1ED-B045-4F55-A4CD-E0E0BDF76AB3}"/>
          </ac:spMkLst>
        </pc:spChg>
        <pc:spChg chg="add mod">
          <ac:chgData name="Aya Doron" userId="fd6a932cefa45d19" providerId="LiveId" clId="{A838D064-3F90-4192-AF0E-C8BF848FD64B}" dt="2018-06-24T00:36:57.170" v="4151" actId="1076"/>
          <ac:spMkLst>
            <pc:docMk/>
            <pc:sldMk cId="2524071210" sldId="343"/>
            <ac:spMk id="5" creationId="{8FAC83CB-43D7-432B-883A-637C39706260}"/>
          </ac:spMkLst>
        </pc:spChg>
        <pc:picChg chg="add mod">
          <ac:chgData name="Aya Doron" userId="fd6a932cefa45d19" providerId="LiveId" clId="{A838D064-3F90-4192-AF0E-C8BF848FD64B}" dt="2018-06-26T08:12:53.468" v="5709" actId="1076"/>
          <ac:picMkLst>
            <pc:docMk/>
            <pc:sldMk cId="2524071210" sldId="343"/>
            <ac:picMk id="6" creationId="{64633E93-4BCD-4B39-89EF-D38F651B5384}"/>
          </ac:picMkLst>
        </pc:picChg>
      </pc:sldChg>
      <pc:sldChg chg="modSp add">
        <pc:chgData name="Aya Doron" userId="fd6a932cefa45d19" providerId="LiveId" clId="{A838D064-3F90-4192-AF0E-C8BF848FD64B}" dt="2018-06-24T00:38:29.634" v="4166" actId="1076"/>
        <pc:sldMkLst>
          <pc:docMk/>
          <pc:sldMk cId="2679658588" sldId="344"/>
        </pc:sldMkLst>
        <pc:spChg chg="mod">
          <ac:chgData name="Aya Doron" userId="fd6a932cefa45d19" providerId="LiveId" clId="{A838D064-3F90-4192-AF0E-C8BF848FD64B}" dt="2018-06-08T22:06:56.731" v="573" actId="207"/>
          <ac:spMkLst>
            <pc:docMk/>
            <pc:sldMk cId="2679658588" sldId="344"/>
            <ac:spMk id="2" creationId="{E78D72AD-5165-4CB8-BE38-AA28BD24A8D6}"/>
          </ac:spMkLst>
        </pc:spChg>
        <pc:spChg chg="mod">
          <ac:chgData name="Aya Doron" userId="fd6a932cefa45d19" providerId="LiveId" clId="{A838D064-3F90-4192-AF0E-C8BF848FD64B}" dt="2018-06-24T00:38:29.634" v="4166" actId="1076"/>
          <ac:spMkLst>
            <pc:docMk/>
            <pc:sldMk cId="2679658588" sldId="344"/>
            <ac:spMk id="3" creationId="{E734C115-53D9-4314-A69E-B34EC423EC0C}"/>
          </ac:spMkLst>
        </pc:spChg>
      </pc:sldChg>
      <pc:sldChg chg="modSp add">
        <pc:chgData name="Aya Doron" userId="fd6a932cefa45d19" providerId="LiveId" clId="{A838D064-3F90-4192-AF0E-C8BF848FD64B}" dt="2018-06-24T00:43:53.196" v="4502" actId="1076"/>
        <pc:sldMkLst>
          <pc:docMk/>
          <pc:sldMk cId="9174212" sldId="345"/>
        </pc:sldMkLst>
        <pc:spChg chg="mod">
          <ac:chgData name="Aya Doron" userId="fd6a932cefa45d19" providerId="LiveId" clId="{A838D064-3F90-4192-AF0E-C8BF848FD64B}" dt="2018-06-08T23:10:19.634" v="1166" actId="207"/>
          <ac:spMkLst>
            <pc:docMk/>
            <pc:sldMk cId="9174212" sldId="345"/>
            <ac:spMk id="2" creationId="{278750A0-B207-4FCD-8B57-FBC48B33FFC0}"/>
          </ac:spMkLst>
        </pc:spChg>
        <pc:spChg chg="mod">
          <ac:chgData name="Aya Doron" userId="fd6a932cefa45d19" providerId="LiveId" clId="{A838D064-3F90-4192-AF0E-C8BF848FD64B}" dt="2018-06-24T00:43:53.196" v="4502" actId="1076"/>
          <ac:spMkLst>
            <pc:docMk/>
            <pc:sldMk cId="9174212" sldId="345"/>
            <ac:spMk id="3" creationId="{76247D23-FD2E-4471-BE39-2B385DE13447}"/>
          </ac:spMkLst>
        </pc:spChg>
      </pc:sldChg>
      <pc:sldChg chg="modSp add">
        <pc:chgData name="Aya Doron" userId="fd6a932cefa45d19" providerId="LiveId" clId="{A838D064-3F90-4192-AF0E-C8BF848FD64B}" dt="2018-06-08T23:10:36.583" v="1174" actId="20577"/>
        <pc:sldMkLst>
          <pc:docMk/>
          <pc:sldMk cId="1577445573" sldId="346"/>
        </pc:sldMkLst>
        <pc:spChg chg="mod">
          <ac:chgData name="Aya Doron" userId="fd6a932cefa45d19" providerId="LiveId" clId="{A838D064-3F90-4192-AF0E-C8BF848FD64B}" dt="2018-06-08T23:10:36.583" v="1174" actId="20577"/>
          <ac:spMkLst>
            <pc:docMk/>
            <pc:sldMk cId="1577445573" sldId="346"/>
            <ac:spMk id="2" creationId="{8FF27544-F8F9-4169-9E90-09B9A8913043}"/>
          </ac:spMkLst>
        </pc:spChg>
      </pc:sldChg>
      <pc:sldChg chg="add">
        <pc:chgData name="Aya Doron" userId="fd6a932cefa45d19" providerId="LiveId" clId="{A838D064-3F90-4192-AF0E-C8BF848FD64B}" dt="2018-06-26T08:26:59.880" v="5760"/>
        <pc:sldMkLst>
          <pc:docMk/>
          <pc:sldMk cId="461661543" sldId="347"/>
        </pc:sldMkLst>
      </pc:sldChg>
      <pc:sldChg chg="add del setBg">
        <pc:chgData name="Aya Doron" userId="fd6a932cefa45d19" providerId="LiveId" clId="{A838D064-3F90-4192-AF0E-C8BF848FD64B}" dt="2018-06-26T08:01:15.344" v="5531" actId="2696"/>
        <pc:sldMkLst>
          <pc:docMk/>
          <pc:sldMk cId="798165155" sldId="347"/>
        </pc:sldMkLst>
      </pc:sldChg>
      <pc:sldChg chg="add del">
        <pc:chgData name="Aya Doron" userId="fd6a932cefa45d19" providerId="LiveId" clId="{A838D064-3F90-4192-AF0E-C8BF848FD64B}" dt="2018-06-26T08:26:55.551" v="5759" actId="2696"/>
        <pc:sldMkLst>
          <pc:docMk/>
          <pc:sldMk cId="1116786360" sldId="347"/>
        </pc:sldMkLst>
      </pc:sldChg>
      <pc:sldChg chg="addSp delSp modSp add modAnim">
        <pc:chgData name="Aya Doron" userId="fd6a932cefa45d19" providerId="LiveId" clId="{A838D064-3F90-4192-AF0E-C8BF848FD64B}" dt="2018-06-26T08:22:55.761" v="5737" actId="14100"/>
        <pc:sldMkLst>
          <pc:docMk/>
          <pc:sldMk cId="1542226267" sldId="348"/>
        </pc:sldMkLst>
        <pc:spChg chg="mod">
          <ac:chgData name="Aya Doron" userId="fd6a932cefa45d19" providerId="LiveId" clId="{A838D064-3F90-4192-AF0E-C8BF848FD64B}" dt="2018-06-24T00:47:11.991" v="4585" actId="20577"/>
          <ac:spMkLst>
            <pc:docMk/>
            <pc:sldMk cId="1542226267" sldId="348"/>
            <ac:spMk id="2" creationId="{612FE771-93B4-4F99-8550-8B309131D7A3}"/>
          </ac:spMkLst>
        </pc:spChg>
        <pc:spChg chg="mod">
          <ac:chgData name="Aya Doron" userId="fd6a932cefa45d19" providerId="LiveId" clId="{A838D064-3F90-4192-AF0E-C8BF848FD64B}" dt="2018-06-26T08:22:55.761" v="5737" actId="14100"/>
          <ac:spMkLst>
            <pc:docMk/>
            <pc:sldMk cId="1542226267" sldId="348"/>
            <ac:spMk id="3" creationId="{1943FD9F-1FBC-481E-A862-CC0AD4D630A0}"/>
          </ac:spMkLst>
        </pc:spChg>
        <pc:spChg chg="mod topLvl">
          <ac:chgData name="Aya Doron" userId="fd6a932cefa45d19" providerId="LiveId" clId="{A838D064-3F90-4192-AF0E-C8BF848FD64B}" dt="2018-06-26T08:22:21.541" v="5731" actId="164"/>
          <ac:spMkLst>
            <pc:docMk/>
            <pc:sldMk cId="1542226267" sldId="348"/>
            <ac:spMk id="7" creationId="{DC0592AE-4587-4643-AA2D-BBF1F558F97E}"/>
          </ac:spMkLst>
        </pc:spChg>
        <pc:spChg chg="del">
          <ac:chgData name="Aya Doron" userId="fd6a932cefa45d19" providerId="LiveId" clId="{A838D064-3F90-4192-AF0E-C8BF848FD64B}" dt="2018-06-26T08:21:53.522" v="5725" actId="478"/>
          <ac:spMkLst>
            <pc:docMk/>
            <pc:sldMk cId="1542226267" sldId="348"/>
            <ac:spMk id="10" creationId="{0F267894-307A-4BD4-92FB-FE16D3D39935}"/>
          </ac:spMkLst>
        </pc:spChg>
        <pc:grpChg chg="add del">
          <ac:chgData name="Aya Doron" userId="fd6a932cefa45d19" providerId="LiveId" clId="{A838D064-3F90-4192-AF0E-C8BF848FD64B}" dt="2018-06-26T08:21:46.720" v="5724" actId="165"/>
          <ac:grpSpMkLst>
            <pc:docMk/>
            <pc:sldMk cId="1542226267" sldId="348"/>
            <ac:grpSpMk id="4" creationId="{5A169A01-5134-4BD2-8B0B-37585715D0E3}"/>
          </ac:grpSpMkLst>
        </pc:grpChg>
        <pc:grpChg chg="del mod topLvl">
          <ac:chgData name="Aya Doron" userId="fd6a932cefa45d19" providerId="LiveId" clId="{A838D064-3F90-4192-AF0E-C8BF848FD64B}" dt="2018-06-26T08:22:07.825" v="5726" actId="165"/>
          <ac:grpSpMkLst>
            <pc:docMk/>
            <pc:sldMk cId="1542226267" sldId="348"/>
            <ac:grpSpMk id="5" creationId="{906671A8-D3B7-4710-A86E-08C65891E9AB}"/>
          </ac:grpSpMkLst>
        </pc:grpChg>
        <pc:grpChg chg="add mod">
          <ac:chgData name="Aya Doron" userId="fd6a932cefa45d19" providerId="LiveId" clId="{A838D064-3F90-4192-AF0E-C8BF848FD64B}" dt="2018-06-26T08:22:26.527" v="5732" actId="1076"/>
          <ac:grpSpMkLst>
            <pc:docMk/>
            <pc:sldMk cId="1542226267" sldId="348"/>
            <ac:grpSpMk id="11" creationId="{6C4A86C5-E61A-41C8-A5BE-7A21DF25C429}"/>
          </ac:grpSpMkLst>
        </pc:grpChg>
        <pc:grpChg chg="add del mod">
          <ac:chgData name="Aya Doron" userId="fd6a932cefa45d19" providerId="LiveId" clId="{A838D064-3F90-4192-AF0E-C8BF848FD64B}" dt="2018-06-26T08:22:40.745" v="5734" actId="14100"/>
          <ac:grpSpMkLst>
            <pc:docMk/>
            <pc:sldMk cId="1542226267" sldId="348"/>
            <ac:grpSpMk id="12" creationId="{1ED7D8AF-3B66-44FF-BB61-406D6378E084}"/>
          </ac:grpSpMkLst>
        </pc:grpChg>
        <pc:picChg chg="mod topLvl">
          <ac:chgData name="Aya Doron" userId="fd6a932cefa45d19" providerId="LiveId" clId="{A838D064-3F90-4192-AF0E-C8BF848FD64B}" dt="2018-06-26T08:22:21.541" v="5731" actId="164"/>
          <ac:picMkLst>
            <pc:docMk/>
            <pc:sldMk cId="1542226267" sldId="348"/>
            <ac:picMk id="6" creationId="{8FC09313-ECBB-49FB-99AD-D648CC1AD741}"/>
          </ac:picMkLst>
        </pc:picChg>
        <pc:cxnChg chg="del mod topLvl">
          <ac:chgData name="Aya Doron" userId="fd6a932cefa45d19" providerId="LiveId" clId="{A838D064-3F90-4192-AF0E-C8BF848FD64B}" dt="2018-06-26T08:22:12.037" v="5728" actId="478"/>
          <ac:cxnSpMkLst>
            <pc:docMk/>
            <pc:sldMk cId="1542226267" sldId="348"/>
            <ac:cxnSpMk id="8" creationId="{7277ECDC-D37B-492D-8721-47E8277A0820}"/>
          </ac:cxnSpMkLst>
        </pc:cxnChg>
        <pc:cxnChg chg="del mod topLvl">
          <ac:chgData name="Aya Doron" userId="fd6a932cefa45d19" providerId="LiveId" clId="{A838D064-3F90-4192-AF0E-C8BF848FD64B}" dt="2018-06-26T08:22:10.367" v="5727" actId="478"/>
          <ac:cxnSpMkLst>
            <pc:docMk/>
            <pc:sldMk cId="1542226267" sldId="348"/>
            <ac:cxnSpMk id="9" creationId="{3C4E9881-F1EC-461E-8B8C-7D347CC2C3F7}"/>
          </ac:cxnSpMkLst>
        </pc:cxnChg>
      </pc:sldChg>
      <pc:sldChg chg="addSp delSp modSp add">
        <pc:chgData name="Aya Doron" userId="fd6a932cefa45d19" providerId="LiveId" clId="{A838D064-3F90-4192-AF0E-C8BF848FD64B}" dt="2018-06-24T05:10:58.888" v="5268" actId="207"/>
        <pc:sldMkLst>
          <pc:docMk/>
          <pc:sldMk cId="1995753706" sldId="349"/>
        </pc:sldMkLst>
        <pc:spChg chg="mod">
          <ac:chgData name="Aya Doron" userId="fd6a932cefa45d19" providerId="LiveId" clId="{A838D064-3F90-4192-AF0E-C8BF848FD64B}" dt="2018-06-24T00:48:37.948" v="4593" actId="207"/>
          <ac:spMkLst>
            <pc:docMk/>
            <pc:sldMk cId="1995753706" sldId="349"/>
            <ac:spMk id="2" creationId="{A9A017DD-FBFC-41F5-86BE-E13422867002}"/>
          </ac:spMkLst>
        </pc:spChg>
        <pc:spChg chg="mod">
          <ac:chgData name="Aya Doron" userId="fd6a932cefa45d19" providerId="LiveId" clId="{A838D064-3F90-4192-AF0E-C8BF848FD64B}" dt="2018-06-24T05:10:58.888" v="5268" actId="207"/>
          <ac:spMkLst>
            <pc:docMk/>
            <pc:sldMk cId="1995753706" sldId="349"/>
            <ac:spMk id="3" creationId="{479BBF11-5ECE-430F-92B0-E011E4E14FE9}"/>
          </ac:spMkLst>
        </pc:spChg>
        <pc:picChg chg="add del">
          <ac:chgData name="Aya Doron" userId="fd6a932cefa45d19" providerId="LiveId" clId="{A838D064-3F90-4192-AF0E-C8BF848FD64B}" dt="2018-06-24T00:49:18.994" v="4595" actId="207"/>
          <ac:picMkLst>
            <pc:docMk/>
            <pc:sldMk cId="1995753706" sldId="349"/>
            <ac:picMk id="4" creationId="{585FAC02-D076-43FA-A473-E29E39653C3C}"/>
          </ac:picMkLst>
        </pc:picChg>
        <pc:picChg chg="add mod">
          <ac:chgData name="Aya Doron" userId="fd6a932cefa45d19" providerId="LiveId" clId="{A838D064-3F90-4192-AF0E-C8BF848FD64B}" dt="2018-06-24T00:49:41.011" v="4600" actId="1076"/>
          <ac:picMkLst>
            <pc:docMk/>
            <pc:sldMk cId="1995753706" sldId="349"/>
            <ac:picMk id="3074" creationId="{F9DD1E64-7A1F-433B-BA3D-927CA9F06B1E}"/>
          </ac:picMkLst>
        </pc:picChg>
      </pc:sldChg>
      <pc:sldChg chg="addSp delSp modSp add modAnim">
        <pc:chgData name="Aya Doron" userId="fd6a932cefa45d19" providerId="LiveId" clId="{A838D064-3F90-4192-AF0E-C8BF848FD64B}" dt="2018-06-26T08:26:18.429" v="5757" actId="1076"/>
        <pc:sldMkLst>
          <pc:docMk/>
          <pc:sldMk cId="1408492511" sldId="350"/>
        </pc:sldMkLst>
        <pc:spChg chg="mod">
          <ac:chgData name="Aya Doron" userId="fd6a932cefa45d19" providerId="LiveId" clId="{A838D064-3F90-4192-AF0E-C8BF848FD64B}" dt="2018-06-15T21:50:37.869" v="1373" actId="1076"/>
          <ac:spMkLst>
            <pc:docMk/>
            <pc:sldMk cId="1408492511" sldId="350"/>
            <ac:spMk id="2" creationId="{50D26D34-36BF-4E0A-A0CA-708D28BD54E4}"/>
          </ac:spMkLst>
        </pc:spChg>
        <pc:spChg chg="mod">
          <ac:chgData name="Aya Doron" userId="fd6a932cefa45d19" providerId="LiveId" clId="{A838D064-3F90-4192-AF0E-C8BF848FD64B}" dt="2018-06-24T00:52:07.237" v="4836" actId="20577"/>
          <ac:spMkLst>
            <pc:docMk/>
            <pc:sldMk cId="1408492511" sldId="350"/>
            <ac:spMk id="3" creationId="{D65498E4-52F6-4E4B-9D97-BC72C4A61C3B}"/>
          </ac:spMkLst>
        </pc:spChg>
        <pc:spChg chg="mod topLvl">
          <ac:chgData name="Aya Doron" userId="fd6a932cefa45d19" providerId="LiveId" clId="{A838D064-3F90-4192-AF0E-C8BF848FD64B}" dt="2018-06-26T08:26:16.430" v="5756" actId="14100"/>
          <ac:spMkLst>
            <pc:docMk/>
            <pc:sldMk cId="1408492511" sldId="350"/>
            <ac:spMk id="7" creationId="{8F1FD91F-17DD-4529-88B6-921E62E15F81}"/>
          </ac:spMkLst>
        </pc:spChg>
        <pc:spChg chg="del mod topLvl">
          <ac:chgData name="Aya Doron" userId="fd6a932cefa45d19" providerId="LiveId" clId="{A838D064-3F90-4192-AF0E-C8BF848FD64B}" dt="2018-06-26T08:25:45.324" v="5746" actId="478"/>
          <ac:spMkLst>
            <pc:docMk/>
            <pc:sldMk cId="1408492511" sldId="350"/>
            <ac:spMk id="10" creationId="{1A031BFB-6B3D-4772-9EE2-1DC993E7BE63}"/>
          </ac:spMkLst>
        </pc:spChg>
        <pc:grpChg chg="add del">
          <ac:chgData name="Aya Doron" userId="fd6a932cefa45d19" providerId="LiveId" clId="{A838D064-3F90-4192-AF0E-C8BF848FD64B}" dt="2018-06-26T08:25:20.701" v="5741" actId="165"/>
          <ac:grpSpMkLst>
            <pc:docMk/>
            <pc:sldMk cId="1408492511" sldId="350"/>
            <ac:grpSpMk id="4" creationId="{11E1F0EC-3C1D-4787-971B-28027552D67D}"/>
          </ac:grpSpMkLst>
        </pc:grpChg>
        <pc:grpChg chg="add del mod topLvl">
          <ac:chgData name="Aya Doron" userId="fd6a932cefa45d19" providerId="LiveId" clId="{A838D064-3F90-4192-AF0E-C8BF848FD64B}" dt="2018-06-26T08:25:39.538" v="5745" actId="165"/>
          <ac:grpSpMkLst>
            <pc:docMk/>
            <pc:sldMk cId="1408492511" sldId="350"/>
            <ac:grpSpMk id="5" creationId="{34F5CB68-B273-42A1-8ECE-4EC0C9EF709E}"/>
          </ac:grpSpMkLst>
        </pc:grpChg>
        <pc:picChg chg="mod topLvl">
          <ac:chgData name="Aya Doron" userId="fd6a932cefa45d19" providerId="LiveId" clId="{A838D064-3F90-4192-AF0E-C8BF848FD64B}" dt="2018-06-26T08:26:18.429" v="5757" actId="1076"/>
          <ac:picMkLst>
            <pc:docMk/>
            <pc:sldMk cId="1408492511" sldId="350"/>
            <ac:picMk id="6" creationId="{BCD20F09-87CC-4CE1-8F69-D3BCC32DDA7A}"/>
          </ac:picMkLst>
        </pc:picChg>
        <pc:cxnChg chg="del mod topLvl">
          <ac:chgData name="Aya Doron" userId="fd6a932cefa45d19" providerId="LiveId" clId="{A838D064-3F90-4192-AF0E-C8BF848FD64B}" dt="2018-06-26T08:25:50.538" v="5748" actId="478"/>
          <ac:cxnSpMkLst>
            <pc:docMk/>
            <pc:sldMk cId="1408492511" sldId="350"/>
            <ac:cxnSpMk id="8" creationId="{5B0A8C91-F0CB-4A05-B06F-A00EA760EBC1}"/>
          </ac:cxnSpMkLst>
        </pc:cxnChg>
        <pc:cxnChg chg="del mod topLvl">
          <ac:chgData name="Aya Doron" userId="fd6a932cefa45d19" providerId="LiveId" clId="{A838D064-3F90-4192-AF0E-C8BF848FD64B}" dt="2018-06-26T08:25:47.644" v="5747" actId="478"/>
          <ac:cxnSpMkLst>
            <pc:docMk/>
            <pc:sldMk cId="1408492511" sldId="350"/>
            <ac:cxnSpMk id="9" creationId="{23F12FAE-EC30-4239-92DB-41D11FEAAF55}"/>
          </ac:cxnSpMkLst>
        </pc:cxnChg>
      </pc:sldChg>
      <pc:sldChg chg="delSp modSp add">
        <pc:chgData name="Aya Doron" userId="fd6a932cefa45d19" providerId="LiveId" clId="{A838D064-3F90-4192-AF0E-C8BF848FD64B}" dt="2018-06-15T21:51:53.050" v="1387" actId="478"/>
        <pc:sldMkLst>
          <pc:docMk/>
          <pc:sldMk cId="3781613931" sldId="352"/>
        </pc:sldMkLst>
        <pc:spChg chg="mod">
          <ac:chgData name="Aya Doron" userId="fd6a932cefa45d19" providerId="LiveId" clId="{A838D064-3F90-4192-AF0E-C8BF848FD64B}" dt="2018-06-15T21:51:39.059" v="1386" actId="20577"/>
          <ac:spMkLst>
            <pc:docMk/>
            <pc:sldMk cId="3781613931" sldId="352"/>
            <ac:spMk id="2" creationId="{19C39449-703D-4A19-87A1-F67E967DD5F4}"/>
          </ac:spMkLst>
        </pc:spChg>
        <pc:spChg chg="del">
          <ac:chgData name="Aya Doron" userId="fd6a932cefa45d19" providerId="LiveId" clId="{A838D064-3F90-4192-AF0E-C8BF848FD64B}" dt="2018-06-15T21:51:53.050" v="1387" actId="478"/>
          <ac:spMkLst>
            <pc:docMk/>
            <pc:sldMk cId="3781613931" sldId="352"/>
            <ac:spMk id="3" creationId="{9BD587B0-EF8A-457D-86E6-D6DECF8AC3BC}"/>
          </ac:spMkLst>
        </pc:spChg>
      </pc:sldChg>
      <pc:sldChg chg="addSp delSp modSp add">
        <pc:chgData name="Aya Doron" userId="fd6a932cefa45d19" providerId="LiveId" clId="{A838D064-3F90-4192-AF0E-C8BF848FD64B}" dt="2018-06-24T05:12:24.170" v="5275" actId="113"/>
        <pc:sldMkLst>
          <pc:docMk/>
          <pc:sldMk cId="788631870" sldId="353"/>
        </pc:sldMkLst>
        <pc:spChg chg="mod">
          <ac:chgData name="Aya Doron" userId="fd6a932cefa45d19" providerId="LiveId" clId="{A838D064-3F90-4192-AF0E-C8BF848FD64B}" dt="2018-06-24T05:12:24.170" v="5275" actId="113"/>
          <ac:spMkLst>
            <pc:docMk/>
            <pc:sldMk cId="788631870" sldId="353"/>
            <ac:spMk id="3" creationId="{81587B46-1717-45BE-9ADB-ABA81BDA100F}"/>
          </ac:spMkLst>
        </pc:spChg>
        <pc:spChg chg="add del mod">
          <ac:chgData name="Aya Doron" userId="fd6a932cefa45d19" providerId="LiveId" clId="{A838D064-3F90-4192-AF0E-C8BF848FD64B}" dt="2018-06-15T21:53:39.744" v="1415" actId="478"/>
          <ac:spMkLst>
            <pc:docMk/>
            <pc:sldMk cId="788631870" sldId="353"/>
            <ac:spMk id="4" creationId="{A2549690-F098-4E72-A593-A84C3F870520}"/>
          </ac:spMkLst>
        </pc:spChg>
        <pc:spChg chg="add del mod">
          <ac:chgData name="Aya Doron" userId="fd6a932cefa45d19" providerId="LiveId" clId="{A838D064-3F90-4192-AF0E-C8BF848FD64B}" dt="2018-06-15T21:53:43.952" v="1417" actId="478"/>
          <ac:spMkLst>
            <pc:docMk/>
            <pc:sldMk cId="788631870" sldId="353"/>
            <ac:spMk id="5" creationId="{A75D5837-EB33-4D45-84C7-FB01555B72E8}"/>
          </ac:spMkLst>
        </pc:spChg>
        <pc:spChg chg="add mod">
          <ac:chgData name="Aya Doron" userId="fd6a932cefa45d19" providerId="LiveId" clId="{A838D064-3F90-4192-AF0E-C8BF848FD64B}" dt="2018-06-15T21:55:29.861" v="1453" actId="1076"/>
          <ac:spMkLst>
            <pc:docMk/>
            <pc:sldMk cId="788631870" sldId="353"/>
            <ac:spMk id="6" creationId="{06C76567-EBEA-498D-8EB4-81F1F5ABC23C}"/>
          </ac:spMkLst>
        </pc:spChg>
        <pc:spChg chg="add mod">
          <ac:chgData name="Aya Doron" userId="fd6a932cefa45d19" providerId="LiveId" clId="{A838D064-3F90-4192-AF0E-C8BF848FD64B}" dt="2018-06-15T21:55:29.861" v="1453" actId="1076"/>
          <ac:spMkLst>
            <pc:docMk/>
            <pc:sldMk cId="788631870" sldId="353"/>
            <ac:spMk id="7" creationId="{3D47F198-D4DF-4C1E-9857-6D35F2AC5EB7}"/>
          </ac:spMkLst>
        </pc:spChg>
        <pc:spChg chg="add mod">
          <ac:chgData name="Aya Doron" userId="fd6a932cefa45d19" providerId="LiveId" clId="{A838D064-3F90-4192-AF0E-C8BF848FD64B}" dt="2018-06-15T21:55:29.861" v="1453" actId="1076"/>
          <ac:spMkLst>
            <pc:docMk/>
            <pc:sldMk cId="788631870" sldId="353"/>
            <ac:spMk id="8" creationId="{7363A980-0B0F-42FD-B476-CA3286D64801}"/>
          </ac:spMkLst>
        </pc:spChg>
      </pc:sldChg>
      <pc:sldChg chg="addSp delSp modSp add modTransition">
        <pc:chgData name="Aya Doron" userId="fd6a932cefa45d19" providerId="LiveId" clId="{A838D064-3F90-4192-AF0E-C8BF848FD64B}" dt="2018-06-26T08:29:37.318" v="5773" actId="20577"/>
        <pc:sldMkLst>
          <pc:docMk/>
          <pc:sldMk cId="3912361930" sldId="354"/>
        </pc:sldMkLst>
        <pc:spChg chg="del">
          <ac:chgData name="Aya Doron" userId="fd6a932cefa45d19" providerId="LiveId" clId="{A838D064-3F90-4192-AF0E-C8BF848FD64B}" dt="2018-06-15T21:55:55.095" v="1455" actId="478"/>
          <ac:spMkLst>
            <pc:docMk/>
            <pc:sldMk cId="3912361930" sldId="354"/>
            <ac:spMk id="3" creationId="{81587B46-1717-45BE-9ADB-ABA81BDA100F}"/>
          </ac:spMkLst>
        </pc:spChg>
        <pc:spChg chg="add del mod">
          <ac:chgData name="Aya Doron" userId="fd6a932cefa45d19" providerId="LiveId" clId="{A838D064-3F90-4192-AF0E-C8BF848FD64B}" dt="2018-06-15T21:55:59.012" v="1456" actId="478"/>
          <ac:spMkLst>
            <pc:docMk/>
            <pc:sldMk cId="3912361930" sldId="354"/>
            <ac:spMk id="5" creationId="{BA1934CB-1ABE-49C4-BC2A-EDF12D5E0A41}"/>
          </ac:spMkLst>
        </pc:spChg>
        <pc:spChg chg="mod">
          <ac:chgData name="Aya Doron" userId="fd6a932cefa45d19" providerId="LiveId" clId="{A838D064-3F90-4192-AF0E-C8BF848FD64B}" dt="2018-06-15T21:57:17.727" v="1466" actId="1076"/>
          <ac:spMkLst>
            <pc:docMk/>
            <pc:sldMk cId="3912361930" sldId="354"/>
            <ac:spMk id="6" creationId="{06C76567-EBEA-498D-8EB4-81F1F5ABC23C}"/>
          </ac:spMkLst>
        </pc:spChg>
        <pc:spChg chg="mod">
          <ac:chgData name="Aya Doron" userId="fd6a932cefa45d19" providerId="LiveId" clId="{A838D064-3F90-4192-AF0E-C8BF848FD64B}" dt="2018-06-15T21:56:27.956" v="1459" actId="1076"/>
          <ac:spMkLst>
            <pc:docMk/>
            <pc:sldMk cId="3912361930" sldId="354"/>
            <ac:spMk id="7" creationId="{3D47F198-D4DF-4C1E-9857-6D35F2AC5EB7}"/>
          </ac:spMkLst>
        </pc:spChg>
        <pc:spChg chg="mod">
          <ac:chgData name="Aya Doron" userId="fd6a932cefa45d19" providerId="LiveId" clId="{A838D064-3F90-4192-AF0E-C8BF848FD64B}" dt="2018-06-15T22:00:38.414" v="1508" actId="1076"/>
          <ac:spMkLst>
            <pc:docMk/>
            <pc:sldMk cId="3912361930" sldId="354"/>
            <ac:spMk id="8" creationId="{7363A980-0B0F-42FD-B476-CA3286D64801}"/>
          </ac:spMkLst>
        </pc:spChg>
        <pc:spChg chg="add mod">
          <ac:chgData name="Aya Doron" userId="fd6a932cefa45d19" providerId="LiveId" clId="{A838D064-3F90-4192-AF0E-C8BF848FD64B}" dt="2018-06-15T21:57:14.195" v="1465" actId="122"/>
          <ac:spMkLst>
            <pc:docMk/>
            <pc:sldMk cId="3912361930" sldId="354"/>
            <ac:spMk id="9" creationId="{2D60381F-4668-4E41-888D-4C7610209454}"/>
          </ac:spMkLst>
        </pc:spChg>
        <pc:spChg chg="add mod">
          <ac:chgData name="Aya Doron" userId="fd6a932cefa45d19" providerId="LiveId" clId="{A838D064-3F90-4192-AF0E-C8BF848FD64B}" dt="2018-06-15T21:58:25.146" v="1477" actId="14100"/>
          <ac:spMkLst>
            <pc:docMk/>
            <pc:sldMk cId="3912361930" sldId="354"/>
            <ac:spMk id="12" creationId="{4E4EDA25-6B32-4DCF-80C9-E462154DB64A}"/>
          </ac:spMkLst>
        </pc:spChg>
        <pc:spChg chg="add mod">
          <ac:chgData name="Aya Doron" userId="fd6a932cefa45d19" providerId="LiveId" clId="{A838D064-3F90-4192-AF0E-C8BF848FD64B}" dt="2018-06-26T08:29:37.318" v="5773" actId="20577"/>
          <ac:spMkLst>
            <pc:docMk/>
            <pc:sldMk cId="3912361930" sldId="354"/>
            <ac:spMk id="17" creationId="{3A6E6F6A-52D4-409D-8D65-EB56727C4F05}"/>
          </ac:spMkLst>
        </pc:spChg>
        <pc:spChg chg="add del">
          <ac:chgData name="Aya Doron" userId="fd6a932cefa45d19" providerId="LiveId" clId="{A838D064-3F90-4192-AF0E-C8BF848FD64B}" dt="2018-06-15T22:02:17.409" v="1522" actId="1076"/>
          <ac:spMkLst>
            <pc:docMk/>
            <pc:sldMk cId="3912361930" sldId="354"/>
            <ac:spMk id="22" creationId="{228A3F30-E2BF-401C-84FF-3A8FA1CB89DD}"/>
          </ac:spMkLst>
        </pc:spChg>
        <pc:cxnChg chg="add mod">
          <ac:chgData name="Aya Doron" userId="fd6a932cefa45d19" providerId="LiveId" clId="{A838D064-3F90-4192-AF0E-C8BF848FD64B}" dt="2018-06-15T21:57:34.693" v="1468" actId="1582"/>
          <ac:cxnSpMkLst>
            <pc:docMk/>
            <pc:sldMk cId="3912361930" sldId="354"/>
            <ac:cxnSpMk id="11" creationId="{AC216AFD-F432-4DF9-966D-F265DBC5A499}"/>
          </ac:cxnSpMkLst>
        </pc:cxnChg>
        <pc:cxnChg chg="add mod">
          <ac:chgData name="Aya Doron" userId="fd6a932cefa45d19" providerId="LiveId" clId="{A838D064-3F90-4192-AF0E-C8BF848FD64B}" dt="2018-06-15T21:58:41.797" v="1480" actId="208"/>
          <ac:cxnSpMkLst>
            <pc:docMk/>
            <pc:sldMk cId="3912361930" sldId="354"/>
            <ac:cxnSpMk id="14" creationId="{6261BA79-1562-4B6B-8A83-4E3B5C2BEC45}"/>
          </ac:cxnSpMkLst>
        </pc:cxnChg>
        <pc:cxnChg chg="add mod">
          <ac:chgData name="Aya Doron" userId="fd6a932cefa45d19" providerId="LiveId" clId="{A838D064-3F90-4192-AF0E-C8BF848FD64B}" dt="2018-06-15T22:01:40.245" v="1520" actId="14100"/>
          <ac:cxnSpMkLst>
            <pc:docMk/>
            <pc:sldMk cId="3912361930" sldId="354"/>
            <ac:cxnSpMk id="19" creationId="{07351099-000D-4610-9CB4-FAACE694A212}"/>
          </ac:cxnSpMkLst>
        </pc:cxnChg>
      </pc:sldChg>
      <pc:sldChg chg="addSp delSp modSp add">
        <pc:chgData name="Aya Doron" userId="fd6a932cefa45d19" providerId="LiveId" clId="{A838D064-3F90-4192-AF0E-C8BF848FD64B}" dt="2018-06-24T00:56:15.412" v="4875" actId="1076"/>
        <pc:sldMkLst>
          <pc:docMk/>
          <pc:sldMk cId="3512811041" sldId="355"/>
        </pc:sldMkLst>
        <pc:spChg chg="add mod">
          <ac:chgData name="Aya Doron" userId="fd6a932cefa45d19" providerId="LiveId" clId="{A838D064-3F90-4192-AF0E-C8BF848FD64B}" dt="2018-06-24T00:55:46.761" v="4872" actId="207"/>
          <ac:spMkLst>
            <pc:docMk/>
            <pc:sldMk cId="3512811041" sldId="355"/>
            <ac:spMk id="3" creationId="{351D3511-E121-4D2A-BC0B-3D0941CB39C1}"/>
          </ac:spMkLst>
        </pc:spChg>
        <pc:spChg chg="add mod">
          <ac:chgData name="Aya Doron" userId="fd6a932cefa45d19" providerId="LiveId" clId="{A838D064-3F90-4192-AF0E-C8BF848FD64B}" dt="2018-06-15T22:05:30.508" v="1574" actId="207"/>
          <ac:spMkLst>
            <pc:docMk/>
            <pc:sldMk cId="3512811041" sldId="355"/>
            <ac:spMk id="4" creationId="{ED37AA36-ACDE-4139-A762-E9088D9D0368}"/>
          </ac:spMkLst>
        </pc:spChg>
        <pc:spChg chg="add mod">
          <ac:chgData name="Aya Doron" userId="fd6a932cefa45d19" providerId="LiveId" clId="{A838D064-3F90-4192-AF0E-C8BF848FD64B}" dt="2018-06-24T00:55:55.961" v="4873" actId="207"/>
          <ac:spMkLst>
            <pc:docMk/>
            <pc:sldMk cId="3512811041" sldId="355"/>
            <ac:spMk id="5" creationId="{EEE470BB-6186-4C44-BF02-A72A93C45BE9}"/>
          </ac:spMkLst>
        </pc:spChg>
        <pc:spChg chg="mod">
          <ac:chgData name="Aya Doron" userId="fd6a932cefa45d19" providerId="LiveId" clId="{A838D064-3F90-4192-AF0E-C8BF848FD64B}" dt="2018-06-15T22:02:40.475" v="1530" actId="1076"/>
          <ac:spMkLst>
            <pc:docMk/>
            <pc:sldMk cId="3512811041" sldId="355"/>
            <ac:spMk id="6" creationId="{06C76567-EBEA-498D-8EB4-81F1F5ABC23C}"/>
          </ac:spMkLst>
        </pc:spChg>
        <pc:spChg chg="mod">
          <ac:chgData name="Aya Doron" userId="fd6a932cefa45d19" providerId="LiveId" clId="{A838D064-3F90-4192-AF0E-C8BF848FD64B}" dt="2018-06-24T00:56:15.412" v="4875" actId="1076"/>
          <ac:spMkLst>
            <pc:docMk/>
            <pc:sldMk cId="3512811041" sldId="355"/>
            <ac:spMk id="7" creationId="{3D47F198-D4DF-4C1E-9857-6D35F2AC5EB7}"/>
          </ac:spMkLst>
        </pc:spChg>
        <pc:spChg chg="mod">
          <ac:chgData name="Aya Doron" userId="fd6a932cefa45d19" providerId="LiveId" clId="{A838D064-3F90-4192-AF0E-C8BF848FD64B}" dt="2018-06-15T22:02:44.997" v="1531" actId="1076"/>
          <ac:spMkLst>
            <pc:docMk/>
            <pc:sldMk cId="3512811041" sldId="355"/>
            <ac:spMk id="8" creationId="{7363A980-0B0F-42FD-B476-CA3286D64801}"/>
          </ac:spMkLst>
        </pc:spChg>
        <pc:spChg chg="del">
          <ac:chgData name="Aya Doron" userId="fd6a932cefa45d19" providerId="LiveId" clId="{A838D064-3F90-4192-AF0E-C8BF848FD64B}" dt="2018-06-15T22:02:24.413" v="1524" actId="478"/>
          <ac:spMkLst>
            <pc:docMk/>
            <pc:sldMk cId="3512811041" sldId="355"/>
            <ac:spMk id="9" creationId="{2D60381F-4668-4E41-888D-4C7610209454}"/>
          </ac:spMkLst>
        </pc:spChg>
        <pc:spChg chg="del">
          <ac:chgData name="Aya Doron" userId="fd6a932cefa45d19" providerId="LiveId" clId="{A838D064-3F90-4192-AF0E-C8BF848FD64B}" dt="2018-06-15T22:02:31.398" v="1527" actId="478"/>
          <ac:spMkLst>
            <pc:docMk/>
            <pc:sldMk cId="3512811041" sldId="355"/>
            <ac:spMk id="12" creationId="{4E4EDA25-6B32-4DCF-80C9-E462154DB64A}"/>
          </ac:spMkLst>
        </pc:spChg>
        <pc:spChg chg="del">
          <ac:chgData name="Aya Doron" userId="fd6a932cefa45d19" providerId="LiveId" clId="{A838D064-3F90-4192-AF0E-C8BF848FD64B}" dt="2018-06-15T22:02:35.867" v="1529" actId="478"/>
          <ac:spMkLst>
            <pc:docMk/>
            <pc:sldMk cId="3512811041" sldId="355"/>
            <ac:spMk id="17" creationId="{3A6E6F6A-52D4-409D-8D65-EB56727C4F05}"/>
          </ac:spMkLst>
        </pc:spChg>
        <pc:cxnChg chg="del mod">
          <ac:chgData name="Aya Doron" userId="fd6a932cefa45d19" providerId="LiveId" clId="{A838D064-3F90-4192-AF0E-C8BF848FD64B}" dt="2018-06-15T22:02:26.854" v="1525" actId="478"/>
          <ac:cxnSpMkLst>
            <pc:docMk/>
            <pc:sldMk cId="3512811041" sldId="355"/>
            <ac:cxnSpMk id="11" creationId="{AC216AFD-F432-4DF9-966D-F265DBC5A499}"/>
          </ac:cxnSpMkLst>
        </pc:cxnChg>
        <pc:cxnChg chg="del mod">
          <ac:chgData name="Aya Doron" userId="fd6a932cefa45d19" providerId="LiveId" clId="{A838D064-3F90-4192-AF0E-C8BF848FD64B}" dt="2018-06-15T22:02:29.332" v="1526" actId="478"/>
          <ac:cxnSpMkLst>
            <pc:docMk/>
            <pc:sldMk cId="3512811041" sldId="355"/>
            <ac:cxnSpMk id="14" creationId="{6261BA79-1562-4B6B-8A83-4E3B5C2BEC45}"/>
          </ac:cxnSpMkLst>
        </pc:cxnChg>
        <pc:cxnChg chg="del mod">
          <ac:chgData name="Aya Doron" userId="fd6a932cefa45d19" providerId="LiveId" clId="{A838D064-3F90-4192-AF0E-C8BF848FD64B}" dt="2018-06-15T22:02:32.639" v="1528" actId="478"/>
          <ac:cxnSpMkLst>
            <pc:docMk/>
            <pc:sldMk cId="3512811041" sldId="355"/>
            <ac:cxnSpMk id="19" creationId="{07351099-000D-4610-9CB4-FAACE694A212}"/>
          </ac:cxnSpMkLst>
        </pc:cxnChg>
      </pc:sldChg>
      <pc:sldChg chg="addSp delSp modSp add">
        <pc:chgData name="Aya Doron" userId="fd6a932cefa45d19" providerId="LiveId" clId="{A838D064-3F90-4192-AF0E-C8BF848FD64B}" dt="2018-06-24T05:14:13.972" v="5298" actId="20577"/>
        <pc:sldMkLst>
          <pc:docMk/>
          <pc:sldMk cId="3797680155" sldId="356"/>
        </pc:sldMkLst>
        <pc:spChg chg="del mod">
          <ac:chgData name="Aya Doron" userId="fd6a932cefa45d19" providerId="LiveId" clId="{A838D064-3F90-4192-AF0E-C8BF848FD64B}" dt="2018-06-24T05:14:03.948" v="5279" actId="478"/>
          <ac:spMkLst>
            <pc:docMk/>
            <pc:sldMk cId="3797680155" sldId="356"/>
            <ac:spMk id="2" creationId="{2DAF3D32-E8C5-4D75-B217-7E4E3CB6BF03}"/>
          </ac:spMkLst>
        </pc:spChg>
        <pc:spChg chg="del">
          <ac:chgData name="Aya Doron" userId="fd6a932cefa45d19" providerId="LiveId" clId="{A838D064-3F90-4192-AF0E-C8BF848FD64B}" dt="2018-06-15T22:09:15.425" v="1641" actId="478"/>
          <ac:spMkLst>
            <pc:docMk/>
            <pc:sldMk cId="3797680155" sldId="356"/>
            <ac:spMk id="3" creationId="{351D3511-E121-4D2A-BC0B-3D0941CB39C1}"/>
          </ac:spMkLst>
        </pc:spChg>
        <pc:spChg chg="add mod">
          <ac:chgData name="Aya Doron" userId="fd6a932cefa45d19" providerId="LiveId" clId="{A838D064-3F90-4192-AF0E-C8BF848FD64B}" dt="2018-06-24T05:14:13.972" v="5298" actId="20577"/>
          <ac:spMkLst>
            <pc:docMk/>
            <pc:sldMk cId="3797680155" sldId="356"/>
            <ac:spMk id="4" creationId="{18B9272A-6F7E-4467-8F7B-5B1622E543F7}"/>
          </ac:spMkLst>
        </pc:spChg>
        <pc:spChg chg="del">
          <ac:chgData name="Aya Doron" userId="fd6a932cefa45d19" providerId="LiveId" clId="{A838D064-3F90-4192-AF0E-C8BF848FD64B}" dt="2018-06-15T22:09:15.425" v="1641" actId="478"/>
          <ac:spMkLst>
            <pc:docMk/>
            <pc:sldMk cId="3797680155" sldId="356"/>
            <ac:spMk id="4" creationId="{ED37AA36-ACDE-4139-A762-E9088D9D0368}"/>
          </ac:spMkLst>
        </pc:spChg>
        <pc:spChg chg="del">
          <ac:chgData name="Aya Doron" userId="fd6a932cefa45d19" providerId="LiveId" clId="{A838D064-3F90-4192-AF0E-C8BF848FD64B}" dt="2018-06-15T22:09:15.425" v="1641" actId="478"/>
          <ac:spMkLst>
            <pc:docMk/>
            <pc:sldMk cId="3797680155" sldId="356"/>
            <ac:spMk id="5" creationId="{EEE470BB-6186-4C44-BF02-A72A93C45BE9}"/>
          </ac:spMkLst>
        </pc:spChg>
        <pc:spChg chg="add mod">
          <ac:chgData name="Aya Doron" userId="fd6a932cefa45d19" providerId="LiveId" clId="{A838D064-3F90-4192-AF0E-C8BF848FD64B}" dt="2018-06-24T00:57:22.367" v="4906" actId="20577"/>
          <ac:spMkLst>
            <pc:docMk/>
            <pc:sldMk cId="3797680155" sldId="356"/>
            <ac:spMk id="9" creationId="{CD909515-C43A-4C3D-A455-EDDD6F7B8E53}"/>
          </ac:spMkLst>
        </pc:spChg>
      </pc:sldChg>
      <pc:sldChg chg="modSp add del">
        <pc:chgData name="Aya Doron" userId="fd6a932cefa45d19" providerId="LiveId" clId="{A838D064-3F90-4192-AF0E-C8BF848FD64B}" dt="2018-06-26T08:27:41.927" v="5761" actId="2696"/>
        <pc:sldMkLst>
          <pc:docMk/>
          <pc:sldMk cId="2112283428" sldId="357"/>
        </pc:sldMkLst>
        <pc:spChg chg="mod">
          <ac:chgData name="Aya Doron" userId="fd6a932cefa45d19" providerId="LiveId" clId="{A838D064-3F90-4192-AF0E-C8BF848FD64B}" dt="2018-06-24T05:11:19.251" v="5269" actId="1076"/>
          <ac:spMkLst>
            <pc:docMk/>
            <pc:sldMk cId="2112283428" sldId="357"/>
            <ac:spMk id="4" creationId="{43E951BE-7CA8-402C-833F-DF00B423E9DE}"/>
          </ac:spMkLst>
        </pc:spChg>
        <pc:cxnChg chg="mod">
          <ac:chgData name="Aya Doron" userId="fd6a932cefa45d19" providerId="LiveId" clId="{A838D064-3F90-4192-AF0E-C8BF848FD64B}" dt="2018-06-24T05:11:24.663" v="5270" actId="1076"/>
          <ac:cxnSpMkLst>
            <pc:docMk/>
            <pc:sldMk cId="2112283428" sldId="357"/>
            <ac:cxnSpMk id="6" creationId="{34255B49-357B-4244-865D-13E6AD7F401A}"/>
          </ac:cxnSpMkLst>
        </pc:cxnChg>
      </pc:sldChg>
      <pc:sldChg chg="modSp add setBg">
        <pc:chgData name="Aya Doron" userId="fd6a932cefa45d19" providerId="LiveId" clId="{A838D064-3F90-4192-AF0E-C8BF848FD64B}" dt="2018-06-26T08:27:58.950" v="5762" actId="207"/>
        <pc:sldMkLst>
          <pc:docMk/>
          <pc:sldMk cId="4221370050" sldId="358"/>
        </pc:sldMkLst>
        <pc:spChg chg="mod">
          <ac:chgData name="Aya Doron" userId="fd6a932cefa45d19" providerId="LiveId" clId="{A838D064-3F90-4192-AF0E-C8BF848FD64B}" dt="2018-06-26T08:27:58.950" v="5762" actId="207"/>
          <ac:spMkLst>
            <pc:docMk/>
            <pc:sldMk cId="4221370050" sldId="358"/>
            <ac:spMk id="3" creationId="{7875793D-37B4-46D1-8EB9-01158CE09960}"/>
          </ac:spMkLst>
        </pc:spChg>
      </pc:sldChg>
      <pc:sldChg chg="delSp add setBg delDesignElem">
        <pc:chgData name="Aya Doron" userId="fd6a932cefa45d19" providerId="LiveId" clId="{A838D064-3F90-4192-AF0E-C8BF848FD64B}" dt="2018-06-24T05:13:11.183" v="5278" actId="20577"/>
        <pc:sldMkLst>
          <pc:docMk/>
          <pc:sldMk cId="4013387434" sldId="362"/>
        </pc:sldMkLst>
        <pc:spChg chg="del">
          <ac:chgData name="Aya Doron" userId="fd6a932cefa45d19" providerId="LiveId" clId="{A838D064-3F90-4192-AF0E-C8BF848FD64B}" dt="2018-06-24T05:13:11.183" v="5278" actId="20577"/>
          <ac:spMkLst>
            <pc:docMk/>
            <pc:sldMk cId="4013387434" sldId="362"/>
            <ac:spMk id="10" creationId="{B9A6A8C2-8B3A-4AD3-AFCC-F1D3F1F02D3F}"/>
          </ac:spMkLst>
        </pc:spChg>
        <pc:spChg chg="del">
          <ac:chgData name="Aya Doron" userId="fd6a932cefa45d19" providerId="LiveId" clId="{A838D064-3F90-4192-AF0E-C8BF848FD64B}" dt="2018-06-24T05:13:11.183" v="5278" actId="20577"/>
          <ac:spMkLst>
            <pc:docMk/>
            <pc:sldMk cId="4013387434" sldId="362"/>
            <ac:spMk id="12" creationId="{CDF64937-39B5-4AB3-A2EF-EA689BA6087B}"/>
          </ac:spMkLst>
        </pc:spChg>
      </pc:sldChg>
      <pc:sldChg chg="add del">
        <pc:chgData name="Aya Doron" userId="fd6a932cefa45d19" providerId="LiveId" clId="{A838D064-3F90-4192-AF0E-C8BF848FD64B}" dt="2018-06-26T08:26:55.546" v="5758" actId="2696"/>
        <pc:sldMkLst>
          <pc:docMk/>
          <pc:sldMk cId="613687403" sldId="363"/>
        </pc:sldMkLst>
      </pc:sldChg>
      <pc:sldChg chg="add del">
        <pc:chgData name="Aya Doron" userId="fd6a932cefa45d19" providerId="LiveId" clId="{A838D064-3F90-4192-AF0E-C8BF848FD64B}" dt="2018-06-26T08:01:15.330" v="5530" actId="2696"/>
        <pc:sldMkLst>
          <pc:docMk/>
          <pc:sldMk cId="3021652318" sldId="363"/>
        </pc:sldMkLst>
      </pc:sldChg>
      <pc:sldChg chg="add">
        <pc:chgData name="Aya Doron" userId="fd6a932cefa45d19" providerId="LiveId" clId="{A838D064-3F90-4192-AF0E-C8BF848FD64B}" dt="2018-06-26T08:26:59.880" v="5760"/>
        <pc:sldMkLst>
          <pc:docMk/>
          <pc:sldMk cId="3092955757" sldId="363"/>
        </pc:sldMkLst>
      </pc:sldChg>
      <pc:sldChg chg="addSp delSp modSp add mod setBg">
        <pc:chgData name="Aya Doron" userId="fd6a932cefa45d19" providerId="LiveId" clId="{A838D064-3F90-4192-AF0E-C8BF848FD64B}" dt="2018-06-16T03:22:38.412" v="1871" actId="478"/>
        <pc:sldMkLst>
          <pc:docMk/>
          <pc:sldMk cId="2498127016" sldId="364"/>
        </pc:sldMkLst>
        <pc:spChg chg="mod">
          <ac:chgData name="Aya Doron" userId="fd6a932cefa45d19" providerId="LiveId" clId="{A838D064-3F90-4192-AF0E-C8BF848FD64B}" dt="2018-06-16T03:22:31.877" v="1870" actId="26606"/>
          <ac:spMkLst>
            <pc:docMk/>
            <pc:sldMk cId="2498127016" sldId="364"/>
            <ac:spMk id="2" creationId="{41D46794-10B2-4CC4-A4D0-48FB0DC4D594}"/>
          </ac:spMkLst>
        </pc:spChg>
        <pc:spChg chg="del mod">
          <ac:chgData name="Aya Doron" userId="fd6a932cefa45d19" providerId="LiveId" clId="{A838D064-3F90-4192-AF0E-C8BF848FD64B}" dt="2018-06-16T03:22:38.412" v="1871" actId="478"/>
          <ac:spMkLst>
            <pc:docMk/>
            <pc:sldMk cId="2498127016" sldId="364"/>
            <ac:spMk id="3" creationId="{D290CA7B-AE6D-47DA-8218-5623A77527AF}"/>
          </ac:spMkLst>
        </pc:spChg>
        <pc:picChg chg="add mod ord">
          <ac:chgData name="Aya Doron" userId="fd6a932cefa45d19" providerId="LiveId" clId="{A838D064-3F90-4192-AF0E-C8BF848FD64B}" dt="2018-06-16T03:22:31.877" v="1870" actId="26606"/>
          <ac:picMkLst>
            <pc:docMk/>
            <pc:sldMk cId="2498127016" sldId="364"/>
            <ac:picMk id="5" creationId="{1FCFE3AC-7F2E-446D-98A1-25D5E6365987}"/>
          </ac:picMkLst>
        </pc:picChg>
      </pc:sldChg>
      <pc:sldChg chg="addSp delSp modSp add mod setBg addAnim delAnim modAnim">
        <pc:chgData name="Aya Doron" userId="fd6a932cefa45d19" providerId="LiveId" clId="{A838D064-3F90-4192-AF0E-C8BF848FD64B}" dt="2018-06-26T08:34:57.756" v="5783" actId="20577"/>
        <pc:sldMkLst>
          <pc:docMk/>
          <pc:sldMk cId="3581848139" sldId="365"/>
        </pc:sldMkLst>
        <pc:spChg chg="del mod">
          <ac:chgData name="Aya Doron" userId="fd6a932cefa45d19" providerId="LiveId" clId="{A838D064-3F90-4192-AF0E-C8BF848FD64B}" dt="2018-06-16T03:24:34.447" v="1887" actId="478"/>
          <ac:spMkLst>
            <pc:docMk/>
            <pc:sldMk cId="3581848139" sldId="365"/>
            <ac:spMk id="2" creationId="{DFFD922B-915B-4514-9098-55247966CA92}"/>
          </ac:spMkLst>
        </pc:spChg>
        <pc:spChg chg="add del mod">
          <ac:chgData name="Aya Doron" userId="fd6a932cefa45d19" providerId="LiveId" clId="{A838D064-3F90-4192-AF0E-C8BF848FD64B}" dt="2018-06-26T08:34:57.756" v="5783" actId="20577"/>
          <ac:spMkLst>
            <pc:docMk/>
            <pc:sldMk cId="3581848139" sldId="365"/>
            <ac:spMk id="3" creationId="{84CB97E5-70AE-4DC6-B1B2-502BA9A98F23}"/>
          </ac:spMkLst>
        </pc:spChg>
        <pc:spChg chg="add del mod">
          <ac:chgData name="Aya Doron" userId="fd6a932cefa45d19" providerId="LiveId" clId="{A838D064-3F90-4192-AF0E-C8BF848FD64B}" dt="2018-06-16T03:24:37.427" v="1888" actId="478"/>
          <ac:spMkLst>
            <pc:docMk/>
            <pc:sldMk cId="3581848139" sldId="365"/>
            <ac:spMk id="6" creationId="{D0F910DD-5638-4571-A0A8-0D8A2152E0DF}"/>
          </ac:spMkLst>
        </pc:spChg>
        <pc:spChg chg="add del mod">
          <ac:chgData name="Aya Doron" userId="fd6a932cefa45d19" providerId="LiveId" clId="{A838D064-3F90-4192-AF0E-C8BF848FD64B}" dt="2018-06-16T03:25:17.710" v="1892" actId="478"/>
          <ac:spMkLst>
            <pc:docMk/>
            <pc:sldMk cId="3581848139" sldId="365"/>
            <ac:spMk id="8" creationId="{B0AFE6F1-6127-4E1D-A015-F538C3ADF55C}"/>
          </ac:spMkLst>
        </pc:spChg>
        <pc:spChg chg="add del">
          <ac:chgData name="Aya Doron" userId="fd6a932cefa45d19" providerId="LiveId" clId="{A838D064-3F90-4192-AF0E-C8BF848FD64B}" dt="2018-06-16T03:24:40.433" v="1889" actId="26606"/>
          <ac:spMkLst>
            <pc:docMk/>
            <pc:sldMk cId="3581848139" sldId="365"/>
            <ac:spMk id="9" creationId="{01A18740-D877-43FE-A58B-AFD06EE1144F}"/>
          </ac:spMkLst>
        </pc:spChg>
        <pc:picChg chg="add mod ord">
          <ac:chgData name="Aya Doron" userId="fd6a932cefa45d19" providerId="LiveId" clId="{A838D064-3F90-4192-AF0E-C8BF848FD64B}" dt="2018-06-16T03:24:51.398" v="1890" actId="27614"/>
          <ac:picMkLst>
            <pc:docMk/>
            <pc:sldMk cId="3581848139" sldId="365"/>
            <ac:picMk id="4" creationId="{486AA0B7-A1FF-4501-82B5-7EB4D767FA04}"/>
          </ac:picMkLst>
        </pc:picChg>
      </pc:sldChg>
      <pc:sldChg chg="addSp delSp modSp add mod setBg">
        <pc:chgData name="Aya Doron" userId="fd6a932cefa45d19" providerId="LiveId" clId="{A838D064-3F90-4192-AF0E-C8BF848FD64B}" dt="2018-06-16T03:35:17.903" v="2094" actId="20577"/>
        <pc:sldMkLst>
          <pc:docMk/>
          <pc:sldMk cId="3764006868" sldId="366"/>
        </pc:sldMkLst>
        <pc:spChg chg="mod">
          <ac:chgData name="Aya Doron" userId="fd6a932cefa45d19" providerId="LiveId" clId="{A838D064-3F90-4192-AF0E-C8BF848FD64B}" dt="2018-06-16T03:34:00.458" v="2071" actId="26606"/>
          <ac:spMkLst>
            <pc:docMk/>
            <pc:sldMk cId="3764006868" sldId="366"/>
            <ac:spMk id="2" creationId="{59A79590-977E-44A4-8525-BD4F895E902E}"/>
          </ac:spMkLst>
        </pc:spChg>
        <pc:spChg chg="del mod">
          <ac:chgData name="Aya Doron" userId="fd6a932cefa45d19" providerId="LiveId" clId="{A838D064-3F90-4192-AF0E-C8BF848FD64B}" dt="2018-06-16T03:34:00.458" v="2071" actId="26606"/>
          <ac:spMkLst>
            <pc:docMk/>
            <pc:sldMk cId="3764006868" sldId="366"/>
            <ac:spMk id="3" creationId="{1294F9A1-661B-42CB-8E60-F6B2D93E4200}"/>
          </ac:spMkLst>
        </pc:spChg>
        <pc:spChg chg="add">
          <ac:chgData name="Aya Doron" userId="fd6a932cefa45d19" providerId="LiveId" clId="{A838D064-3F90-4192-AF0E-C8BF848FD64B}" dt="2018-06-16T03:34:00.458" v="2071" actId="26606"/>
          <ac:spMkLst>
            <pc:docMk/>
            <pc:sldMk cId="3764006868" sldId="366"/>
            <ac:spMk id="10" creationId="{29D79F51-F048-4043-978D-55E2F86DE1DF}"/>
          </ac:spMkLst>
        </pc:spChg>
        <pc:spChg chg="add">
          <ac:chgData name="Aya Doron" userId="fd6a932cefa45d19" providerId="LiveId" clId="{A838D064-3F90-4192-AF0E-C8BF848FD64B}" dt="2018-06-16T03:34:00.458" v="2071" actId="26606"/>
          <ac:spMkLst>
            <pc:docMk/>
            <pc:sldMk cId="3764006868" sldId="366"/>
            <ac:spMk id="12" creationId="{3DD4274B-061B-4412-BE8A-253EBB0E8264}"/>
          </ac:spMkLst>
        </pc:spChg>
        <pc:graphicFrameChg chg="add mod">
          <ac:chgData name="Aya Doron" userId="fd6a932cefa45d19" providerId="LiveId" clId="{A838D064-3F90-4192-AF0E-C8BF848FD64B}" dt="2018-06-16T03:35:17.903" v="2094" actId="20577"/>
          <ac:graphicFrameMkLst>
            <pc:docMk/>
            <pc:sldMk cId="3764006868" sldId="366"/>
            <ac:graphicFrameMk id="5" creationId="{F406319E-28F9-4CCF-84E7-BA4D17F101B3}"/>
          </ac:graphicFrameMkLst>
        </pc:graphicFrameChg>
      </pc:sldChg>
      <pc:sldChg chg="modSp add">
        <pc:chgData name="Aya Doron" userId="fd6a932cefa45d19" providerId="LiveId" clId="{A838D064-3F90-4192-AF0E-C8BF848FD64B}" dt="2018-06-23T23:56:33.352" v="3920" actId="108"/>
        <pc:sldMkLst>
          <pc:docMk/>
          <pc:sldMk cId="1281273440" sldId="367"/>
        </pc:sldMkLst>
        <pc:spChg chg="mod">
          <ac:chgData name="Aya Doron" userId="fd6a932cefa45d19" providerId="LiveId" clId="{A838D064-3F90-4192-AF0E-C8BF848FD64B}" dt="2018-06-16T03:35:41.264" v="2101" actId="20577"/>
          <ac:spMkLst>
            <pc:docMk/>
            <pc:sldMk cId="1281273440" sldId="367"/>
            <ac:spMk id="2" creationId="{EA2E64F0-2B6C-467B-9DA5-F09A032C677F}"/>
          </ac:spMkLst>
        </pc:spChg>
        <pc:spChg chg="mod">
          <ac:chgData name="Aya Doron" userId="fd6a932cefa45d19" providerId="LiveId" clId="{A838D064-3F90-4192-AF0E-C8BF848FD64B}" dt="2018-06-23T23:56:33.352" v="3920" actId="108"/>
          <ac:spMkLst>
            <pc:docMk/>
            <pc:sldMk cId="1281273440" sldId="367"/>
            <ac:spMk id="3" creationId="{B62F58AF-6BC1-4439-A3F4-F209F9B9E682}"/>
          </ac:spMkLst>
        </pc:spChg>
      </pc:sldChg>
      <pc:sldChg chg="modSp add">
        <pc:chgData name="Aya Doron" userId="fd6a932cefa45d19" providerId="LiveId" clId="{A838D064-3F90-4192-AF0E-C8BF848FD64B}" dt="2018-06-27T06:01:53.211" v="6219" actId="14100"/>
        <pc:sldMkLst>
          <pc:docMk/>
          <pc:sldMk cId="4059604340" sldId="368"/>
        </pc:sldMkLst>
        <pc:spChg chg="mod">
          <ac:chgData name="Aya Doron" userId="fd6a932cefa45d19" providerId="LiveId" clId="{A838D064-3F90-4192-AF0E-C8BF848FD64B}" dt="2018-06-27T06:01:53.211" v="6219" actId="14100"/>
          <ac:spMkLst>
            <pc:docMk/>
            <pc:sldMk cId="4059604340" sldId="368"/>
            <ac:spMk id="3" creationId="{B62F58AF-6BC1-4439-A3F4-F209F9B9E682}"/>
          </ac:spMkLst>
        </pc:spChg>
      </pc:sldChg>
      <pc:sldChg chg="addSp delSp modSp add mod ord setBg">
        <pc:chgData name="Aya Doron" userId="fd6a932cefa45d19" providerId="LiveId" clId="{A838D064-3F90-4192-AF0E-C8BF848FD64B}" dt="2018-06-26T08:37:43.853" v="5791" actId="20577"/>
        <pc:sldMkLst>
          <pc:docMk/>
          <pc:sldMk cId="795329247" sldId="369"/>
        </pc:sldMkLst>
        <pc:spChg chg="del mod">
          <ac:chgData name="Aya Doron" userId="fd6a932cefa45d19" providerId="LiveId" clId="{A838D064-3F90-4192-AF0E-C8BF848FD64B}" dt="2018-06-16T03:42:46.684" v="2139" actId="478"/>
          <ac:spMkLst>
            <pc:docMk/>
            <pc:sldMk cId="795329247" sldId="369"/>
            <ac:spMk id="2" creationId="{B40391BF-1982-4835-BAD8-690BC885C75D}"/>
          </ac:spMkLst>
        </pc:spChg>
        <pc:spChg chg="mod">
          <ac:chgData name="Aya Doron" userId="fd6a932cefa45d19" providerId="LiveId" clId="{A838D064-3F90-4192-AF0E-C8BF848FD64B}" dt="2018-06-26T08:37:43.853" v="5791" actId="20577"/>
          <ac:spMkLst>
            <pc:docMk/>
            <pc:sldMk cId="795329247" sldId="369"/>
            <ac:spMk id="3" creationId="{BA2080B4-94BC-4888-B487-B1A7BDC2988B}"/>
          </ac:spMkLst>
        </pc:spChg>
        <pc:spChg chg="add del mod">
          <ac:chgData name="Aya Doron" userId="fd6a932cefa45d19" providerId="LiveId" clId="{A838D064-3F90-4192-AF0E-C8BF848FD64B}" dt="2018-06-16T03:42:49.823" v="2140" actId="478"/>
          <ac:spMkLst>
            <pc:docMk/>
            <pc:sldMk cId="795329247" sldId="369"/>
            <ac:spMk id="7" creationId="{E327A31E-7DEB-437C-9412-7CDB38B1F260}"/>
          </ac:spMkLst>
        </pc:spChg>
        <pc:picChg chg="add mod ord">
          <ac:chgData name="Aya Doron" userId="fd6a932cefa45d19" providerId="LiveId" clId="{A838D064-3F90-4192-AF0E-C8BF848FD64B}" dt="2018-06-16T03:42:56.332" v="2141" actId="26606"/>
          <ac:picMkLst>
            <pc:docMk/>
            <pc:sldMk cId="795329247" sldId="369"/>
            <ac:picMk id="5" creationId="{2256D1F4-72A9-4211-8401-FF75263E6656}"/>
          </ac:picMkLst>
        </pc:picChg>
      </pc:sldChg>
      <pc:sldChg chg="addSp delSp modSp add mod setBg">
        <pc:chgData name="Aya Doron" userId="fd6a932cefa45d19" providerId="LiveId" clId="{A838D064-3F90-4192-AF0E-C8BF848FD64B}" dt="2018-06-24T01:02:54.866" v="4921" actId="207"/>
        <pc:sldMkLst>
          <pc:docMk/>
          <pc:sldMk cId="831407308" sldId="370"/>
        </pc:sldMkLst>
        <pc:spChg chg="add del mod">
          <ac:chgData name="Aya Doron" userId="fd6a932cefa45d19" providerId="LiveId" clId="{A838D064-3F90-4192-AF0E-C8BF848FD64B}" dt="2018-06-16T03:44:58.381" v="2155" actId="478"/>
          <ac:spMkLst>
            <pc:docMk/>
            <pc:sldMk cId="831407308" sldId="370"/>
            <ac:spMk id="4" creationId="{75EDE980-6278-44B4-99B1-8A750C9B5614}"/>
          </ac:spMkLst>
        </pc:spChg>
        <pc:spChg chg="add mod">
          <ac:chgData name="Aya Doron" userId="fd6a932cefa45d19" providerId="LiveId" clId="{A838D064-3F90-4192-AF0E-C8BF848FD64B}" dt="2018-06-24T01:02:54.866" v="4921" actId="207"/>
          <ac:spMkLst>
            <pc:docMk/>
            <pc:sldMk cId="831407308" sldId="370"/>
            <ac:spMk id="5" creationId="{537D9ECC-954E-4F54-AB60-0FDEC78C2575}"/>
          </ac:spMkLst>
        </pc:spChg>
        <pc:spChg chg="add del">
          <ac:chgData name="Aya Doron" userId="fd6a932cefa45d19" providerId="LiveId" clId="{A838D064-3F90-4192-AF0E-C8BF848FD64B}" dt="2018-06-16T03:48:01.109" v="2191" actId="478"/>
          <ac:spMkLst>
            <pc:docMk/>
            <pc:sldMk cId="831407308" sldId="370"/>
            <ac:spMk id="6" creationId="{5EB4AF5A-A22F-481D-B9A5-0BA01223972C}"/>
          </ac:spMkLst>
        </pc:spChg>
        <pc:picChg chg="add mod">
          <ac:chgData name="Aya Doron" userId="fd6a932cefa45d19" providerId="LiveId" clId="{A838D064-3F90-4192-AF0E-C8BF848FD64B}" dt="2018-06-16T03:48:09.042" v="2193" actId="1076"/>
          <ac:picMkLst>
            <pc:docMk/>
            <pc:sldMk cId="831407308" sldId="370"/>
            <ac:picMk id="3" creationId="{7ADACCA0-58DC-47EC-B33D-458B5AA85648}"/>
          </ac:picMkLst>
        </pc:picChg>
      </pc:sldChg>
      <pc:sldChg chg="addSp delSp modSp add mod setBg">
        <pc:chgData name="Aya Doron" userId="fd6a932cefa45d19" providerId="LiveId" clId="{A838D064-3F90-4192-AF0E-C8BF848FD64B}" dt="2018-06-24T04:37:55.497" v="4929" actId="207"/>
        <pc:sldMkLst>
          <pc:docMk/>
          <pc:sldMk cId="675861116" sldId="371"/>
        </pc:sldMkLst>
        <pc:spChg chg="mod">
          <ac:chgData name="Aya Doron" userId="fd6a932cefa45d19" providerId="LiveId" clId="{A838D064-3F90-4192-AF0E-C8BF848FD64B}" dt="2018-06-16T03:51:28.969" v="2221" actId="26606"/>
          <ac:spMkLst>
            <pc:docMk/>
            <pc:sldMk cId="675861116" sldId="371"/>
            <ac:spMk id="2" creationId="{998415CC-36BF-4751-8AC8-29A70418D384}"/>
          </ac:spMkLst>
        </pc:spChg>
        <pc:spChg chg="mod">
          <ac:chgData name="Aya Doron" userId="fd6a932cefa45d19" providerId="LiveId" clId="{A838D064-3F90-4192-AF0E-C8BF848FD64B}" dt="2018-06-24T04:37:55.497" v="4929" actId="207"/>
          <ac:spMkLst>
            <pc:docMk/>
            <pc:sldMk cId="675861116" sldId="371"/>
            <ac:spMk id="3" creationId="{63CE491D-2755-47F2-96D7-768EE8E0C90C}"/>
          </ac:spMkLst>
        </pc:spChg>
        <pc:spChg chg="add">
          <ac:chgData name="Aya Doron" userId="fd6a932cefa45d19" providerId="LiveId" clId="{A838D064-3F90-4192-AF0E-C8BF848FD64B}" dt="2018-06-16T03:51:28.969" v="2221" actId="26606"/>
          <ac:spMkLst>
            <pc:docMk/>
            <pc:sldMk cId="675861116" sldId="371"/>
            <ac:spMk id="9" creationId="{8CC23146-3D9E-4DD1-90F2-D9AAE4927596}"/>
          </ac:spMkLst>
        </pc:spChg>
        <pc:spChg chg="add">
          <ac:chgData name="Aya Doron" userId="fd6a932cefa45d19" providerId="LiveId" clId="{A838D064-3F90-4192-AF0E-C8BF848FD64B}" dt="2018-06-16T03:51:28.969" v="2221" actId="26606"/>
          <ac:spMkLst>
            <pc:docMk/>
            <pc:sldMk cId="675861116" sldId="371"/>
            <ac:spMk id="11" creationId="{FB165923-D8A4-48EF-BD8D-8DF410BBE42C}"/>
          </ac:spMkLst>
        </pc:spChg>
        <pc:picChg chg="add del mod ord">
          <ac:chgData name="Aya Doron" userId="fd6a932cefa45d19" providerId="LiveId" clId="{A838D064-3F90-4192-AF0E-C8BF848FD64B}" dt="2018-06-24T04:36:39.834" v="4923" actId="478"/>
          <ac:picMkLst>
            <pc:docMk/>
            <pc:sldMk cId="675861116" sldId="371"/>
            <ac:picMk id="4" creationId="{CB67E321-442D-44C4-8AD4-A55C802B2B94}"/>
          </ac:picMkLst>
        </pc:picChg>
        <pc:picChg chg="add mod">
          <ac:chgData name="Aya Doron" userId="fd6a932cefa45d19" providerId="LiveId" clId="{A838D064-3F90-4192-AF0E-C8BF848FD64B}" dt="2018-06-24T04:37:08.934" v="4927" actId="1440"/>
          <ac:picMkLst>
            <pc:docMk/>
            <pc:sldMk cId="675861116" sldId="371"/>
            <ac:picMk id="6146" creationId="{D0DF39DC-D358-4A7D-B063-A6506F33BB02}"/>
          </ac:picMkLst>
        </pc:picChg>
      </pc:sldChg>
      <pc:sldChg chg="modSp add">
        <pc:chgData name="Aya Doron" userId="fd6a932cefa45d19" providerId="LiveId" clId="{A838D064-3F90-4192-AF0E-C8BF848FD64B}" dt="2018-06-16T03:53:45.397" v="2299" actId="20577"/>
        <pc:sldMkLst>
          <pc:docMk/>
          <pc:sldMk cId="1016560418" sldId="372"/>
        </pc:sldMkLst>
        <pc:spChg chg="mod">
          <ac:chgData name="Aya Doron" userId="fd6a932cefa45d19" providerId="LiveId" clId="{A838D064-3F90-4192-AF0E-C8BF848FD64B}" dt="2018-06-16T03:53:31.655" v="2239" actId="20577"/>
          <ac:spMkLst>
            <pc:docMk/>
            <pc:sldMk cId="1016560418" sldId="372"/>
            <ac:spMk id="2" creationId="{52105F3B-E92F-45B1-A1AB-5FC160A16998}"/>
          </ac:spMkLst>
        </pc:spChg>
        <pc:spChg chg="mod">
          <ac:chgData name="Aya Doron" userId="fd6a932cefa45d19" providerId="LiveId" clId="{A838D064-3F90-4192-AF0E-C8BF848FD64B}" dt="2018-06-16T03:53:45.397" v="2299" actId="20577"/>
          <ac:spMkLst>
            <pc:docMk/>
            <pc:sldMk cId="1016560418" sldId="372"/>
            <ac:spMk id="3" creationId="{2BEB95BA-252C-4D95-BB1F-CE5D71753710}"/>
          </ac:spMkLst>
        </pc:spChg>
      </pc:sldChg>
      <pc:sldChg chg="addSp delSp modSp add mod ord setBg">
        <pc:chgData name="Aya Doron" userId="fd6a932cefa45d19" providerId="LiveId" clId="{A838D064-3F90-4192-AF0E-C8BF848FD64B}" dt="2018-06-27T05:43:08.179" v="5810"/>
        <pc:sldMkLst>
          <pc:docMk/>
          <pc:sldMk cId="2792323444" sldId="373"/>
        </pc:sldMkLst>
        <pc:spChg chg="del mod">
          <ac:chgData name="Aya Doron" userId="fd6a932cefa45d19" providerId="LiveId" clId="{A838D064-3F90-4192-AF0E-C8BF848FD64B}" dt="2018-06-27T05:42:11.938" v="5799" actId="478"/>
          <ac:spMkLst>
            <pc:docMk/>
            <pc:sldMk cId="2792323444" sldId="373"/>
            <ac:spMk id="2" creationId="{61F72920-35AD-4482-98D1-66D4D9D55960}"/>
          </ac:spMkLst>
        </pc:spChg>
        <pc:spChg chg="mod">
          <ac:chgData name="Aya Doron" userId="fd6a932cefa45d19" providerId="LiveId" clId="{A838D064-3F90-4192-AF0E-C8BF848FD64B}" dt="2018-06-27T05:43:06.767" v="5809" actId="1076"/>
          <ac:spMkLst>
            <pc:docMk/>
            <pc:sldMk cId="2792323444" sldId="373"/>
            <ac:spMk id="3" creationId="{AA217A80-AC75-49EC-A253-A6E32AF025CB}"/>
          </ac:spMkLst>
        </pc:spChg>
        <pc:spChg chg="add del mod">
          <ac:chgData name="Aya Doron" userId="fd6a932cefa45d19" providerId="LiveId" clId="{A838D064-3F90-4192-AF0E-C8BF848FD64B}" dt="2018-06-27T05:42:19.227" v="5800" actId="478"/>
          <ac:spMkLst>
            <pc:docMk/>
            <pc:sldMk cId="2792323444" sldId="373"/>
            <ac:spMk id="9" creationId="{4BA465AA-D5F2-4E7E-B9EC-531E30CBF37D}"/>
          </ac:spMkLst>
        </pc:spChg>
        <pc:picChg chg="add mod ord">
          <ac:chgData name="Aya Doron" userId="fd6a932cefa45d19" providerId="LiveId" clId="{A838D064-3F90-4192-AF0E-C8BF848FD64B}" dt="2018-06-27T05:42:51.290" v="5805" actId="166"/>
          <ac:picMkLst>
            <pc:docMk/>
            <pc:sldMk cId="2792323444" sldId="373"/>
            <ac:picMk id="4" creationId="{A3AC12A0-99C3-46A3-B2AB-00E94BB305F9}"/>
          </ac:picMkLst>
        </pc:picChg>
        <pc:picChg chg="add del">
          <ac:chgData name="Aya Doron" userId="fd6a932cefa45d19" providerId="LiveId" clId="{A838D064-3F90-4192-AF0E-C8BF848FD64B}" dt="2018-06-27T05:42:21.422" v="5801"/>
          <ac:picMkLst>
            <pc:docMk/>
            <pc:sldMk cId="2792323444" sldId="373"/>
            <ac:picMk id="5" creationId="{C1B9C60C-E1D6-4F88-98ED-EF7334E6FBC2}"/>
          </ac:picMkLst>
        </pc:picChg>
        <pc:picChg chg="add mod">
          <ac:chgData name="Aya Doron" userId="fd6a932cefa45d19" providerId="LiveId" clId="{A838D064-3F90-4192-AF0E-C8BF848FD64B}" dt="2018-06-27T05:42:54.480" v="5806" actId="1076"/>
          <ac:picMkLst>
            <pc:docMk/>
            <pc:sldMk cId="2792323444" sldId="373"/>
            <ac:picMk id="7" creationId="{838A40A3-5B35-4FFB-B932-2D8A855DDA63}"/>
          </ac:picMkLst>
        </pc:picChg>
        <pc:picChg chg="add">
          <ac:chgData name="Aya Doron" userId="fd6a932cefa45d19" providerId="LiveId" clId="{A838D064-3F90-4192-AF0E-C8BF848FD64B}" dt="2018-06-27T05:43:08.179" v="5810"/>
          <ac:picMkLst>
            <pc:docMk/>
            <pc:sldMk cId="2792323444" sldId="373"/>
            <ac:picMk id="10" creationId="{39E188A1-DDC0-49B4-AC2A-3CA815CE2BD2}"/>
          </ac:picMkLst>
        </pc:picChg>
      </pc:sldChg>
      <pc:sldChg chg="addSp delSp modSp add">
        <pc:chgData name="Aya Doron" userId="fd6a932cefa45d19" providerId="LiveId" clId="{A838D064-3F90-4192-AF0E-C8BF848FD64B}" dt="2018-06-24T04:40:46.994" v="4987" actId="14100"/>
        <pc:sldMkLst>
          <pc:docMk/>
          <pc:sldMk cId="2212564653" sldId="374"/>
        </pc:sldMkLst>
        <pc:spChg chg="add del mod">
          <ac:chgData name="Aya Doron" userId="fd6a932cefa45d19" providerId="LiveId" clId="{A838D064-3F90-4192-AF0E-C8BF848FD64B}" dt="2018-06-24T04:40:46.994" v="4987" actId="14100"/>
          <ac:spMkLst>
            <pc:docMk/>
            <pc:sldMk cId="2212564653" sldId="374"/>
            <ac:spMk id="2" creationId="{61F72920-35AD-4482-98D1-66D4D9D55960}"/>
          </ac:spMkLst>
        </pc:spChg>
        <pc:spChg chg="del mod">
          <ac:chgData name="Aya Doron" userId="fd6a932cefa45d19" providerId="LiveId" clId="{A838D064-3F90-4192-AF0E-C8BF848FD64B}" dt="2018-06-16T04:08:26.724" v="2509" actId="478"/>
          <ac:spMkLst>
            <pc:docMk/>
            <pc:sldMk cId="2212564653" sldId="374"/>
            <ac:spMk id="3" creationId="{AA217A80-AC75-49EC-A253-A6E32AF025CB}"/>
          </ac:spMkLst>
        </pc:spChg>
        <pc:spChg chg="add mod">
          <ac:chgData name="Aya Doron" userId="fd6a932cefa45d19" providerId="LiveId" clId="{A838D064-3F90-4192-AF0E-C8BF848FD64B}" dt="2018-06-16T04:09:40.014" v="2520" actId="1076"/>
          <ac:spMkLst>
            <pc:docMk/>
            <pc:sldMk cId="2212564653" sldId="374"/>
            <ac:spMk id="7" creationId="{9C826023-1417-4B08-92EC-78EA582BB347}"/>
          </ac:spMkLst>
        </pc:spChg>
        <pc:spChg chg="add mod">
          <ac:chgData name="Aya Doron" userId="fd6a932cefa45d19" providerId="LiveId" clId="{A838D064-3F90-4192-AF0E-C8BF848FD64B}" dt="2018-06-16T04:09:40.014" v="2520" actId="1076"/>
          <ac:spMkLst>
            <pc:docMk/>
            <pc:sldMk cId="2212564653" sldId="374"/>
            <ac:spMk id="8" creationId="{64B06086-6A76-48D6-A24A-49F7F7248143}"/>
          </ac:spMkLst>
        </pc:spChg>
        <pc:spChg chg="add mod">
          <ac:chgData name="Aya Doron" userId="fd6a932cefa45d19" providerId="LiveId" clId="{A838D064-3F90-4192-AF0E-C8BF848FD64B}" dt="2018-06-16T04:09:40.014" v="2520" actId="1076"/>
          <ac:spMkLst>
            <pc:docMk/>
            <pc:sldMk cId="2212564653" sldId="374"/>
            <ac:spMk id="9" creationId="{ADA365A2-6EF6-4A9B-980F-ABA5EF5D7623}"/>
          </ac:spMkLst>
        </pc:spChg>
        <pc:spChg chg="add mod">
          <ac:chgData name="Aya Doron" userId="fd6a932cefa45d19" providerId="LiveId" clId="{A838D064-3F90-4192-AF0E-C8BF848FD64B}" dt="2018-06-16T04:09:40.014" v="2520" actId="1076"/>
          <ac:spMkLst>
            <pc:docMk/>
            <pc:sldMk cId="2212564653" sldId="374"/>
            <ac:spMk id="12" creationId="{C3CF65DB-4E8D-41D6-8134-90404EF21535}"/>
          </ac:spMkLst>
        </pc:spChg>
        <pc:spChg chg="add mod">
          <ac:chgData name="Aya Doron" userId="fd6a932cefa45d19" providerId="LiveId" clId="{A838D064-3F90-4192-AF0E-C8BF848FD64B}" dt="2018-06-16T04:09:40.014" v="2520" actId="1076"/>
          <ac:spMkLst>
            <pc:docMk/>
            <pc:sldMk cId="2212564653" sldId="374"/>
            <ac:spMk id="13" creationId="{5E188B21-3FE4-44E0-862D-46D31E3714E5}"/>
          </ac:spMkLst>
        </pc:spChg>
        <pc:spChg chg="add mod">
          <ac:chgData name="Aya Doron" userId="fd6a932cefa45d19" providerId="LiveId" clId="{A838D064-3F90-4192-AF0E-C8BF848FD64B}" dt="2018-06-18T10:51:24.452" v="3436" actId="14100"/>
          <ac:spMkLst>
            <pc:docMk/>
            <pc:sldMk cId="2212564653" sldId="374"/>
            <ac:spMk id="14" creationId="{1338B2F4-2AEF-48E4-A8A4-18C539AD3516}"/>
          </ac:spMkLst>
        </pc:spChg>
        <pc:spChg chg="add del mod">
          <ac:chgData name="Aya Doron" userId="fd6a932cefa45d19" providerId="LiveId" clId="{A838D064-3F90-4192-AF0E-C8BF848FD64B}" dt="2018-06-16T04:08:28.192" v="2510" actId="478"/>
          <ac:spMkLst>
            <pc:docMk/>
            <pc:sldMk cId="2212564653" sldId="374"/>
            <ac:spMk id="16" creationId="{F35FAF87-4C42-4092-8AAD-29DEE231B834}"/>
          </ac:spMkLst>
        </pc:spChg>
        <pc:spChg chg="add del mod">
          <ac:chgData name="Aya Doron" userId="fd6a932cefa45d19" providerId="LiveId" clId="{A838D064-3F90-4192-AF0E-C8BF848FD64B}" dt="2018-06-16T04:11:26.372" v="2541" actId="478"/>
          <ac:spMkLst>
            <pc:docMk/>
            <pc:sldMk cId="2212564653" sldId="374"/>
            <ac:spMk id="24" creationId="{076AC310-0140-4185-8668-9AB7041AB842}"/>
          </ac:spMkLst>
        </pc:spChg>
        <pc:graphicFrameChg chg="add del mod modGraphic">
          <ac:chgData name="Aya Doron" userId="fd6a932cefa45d19" providerId="LiveId" clId="{A838D064-3F90-4192-AF0E-C8BF848FD64B}" dt="2018-06-16T03:59:46.830" v="2367" actId="478"/>
          <ac:graphicFrameMkLst>
            <pc:docMk/>
            <pc:sldMk cId="2212564653" sldId="374"/>
            <ac:graphicFrameMk id="4" creationId="{76E0569A-1008-457C-9E90-2ADB0867F0F4}"/>
          </ac:graphicFrameMkLst>
        </pc:graphicFrameChg>
        <pc:picChg chg="add del mod">
          <ac:chgData name="Aya Doron" userId="fd6a932cefa45d19" providerId="LiveId" clId="{A838D064-3F90-4192-AF0E-C8BF848FD64B}" dt="2018-06-16T04:04:08.463" v="2375" actId="478"/>
          <ac:picMkLst>
            <pc:docMk/>
            <pc:sldMk cId="2212564653" sldId="374"/>
            <ac:picMk id="6" creationId="{D4BCC47F-AAD7-4B52-AF59-1CEF9E90D564}"/>
          </ac:picMkLst>
        </pc:picChg>
        <pc:cxnChg chg="add del mod">
          <ac:chgData name="Aya Doron" userId="fd6a932cefa45d19" providerId="LiveId" clId="{A838D064-3F90-4192-AF0E-C8BF848FD64B}" dt="2018-06-16T04:06:52.976" v="2410" actId="11529"/>
          <ac:cxnSpMkLst>
            <pc:docMk/>
            <pc:sldMk cId="2212564653" sldId="374"/>
            <ac:cxnSpMk id="11" creationId="{D5337F0E-C401-481B-AAAC-DA0FA02F797F}"/>
          </ac:cxnSpMkLst>
        </pc:cxnChg>
        <pc:cxnChg chg="add mod">
          <ac:chgData name="Aya Doron" userId="fd6a932cefa45d19" providerId="LiveId" clId="{A838D064-3F90-4192-AF0E-C8BF848FD64B}" dt="2018-06-16T04:09:40.014" v="2520" actId="1076"/>
          <ac:cxnSpMkLst>
            <pc:docMk/>
            <pc:sldMk cId="2212564653" sldId="374"/>
            <ac:cxnSpMk id="18" creationId="{6A6AB48B-7D62-4439-8596-145B5308D63D}"/>
          </ac:cxnSpMkLst>
        </pc:cxnChg>
        <pc:cxnChg chg="add mod">
          <ac:chgData name="Aya Doron" userId="fd6a932cefa45d19" providerId="LiveId" clId="{A838D064-3F90-4192-AF0E-C8BF848FD64B}" dt="2018-06-16T04:09:40.014" v="2520" actId="1076"/>
          <ac:cxnSpMkLst>
            <pc:docMk/>
            <pc:sldMk cId="2212564653" sldId="374"/>
            <ac:cxnSpMk id="20" creationId="{407E1A4D-AD98-4B00-AF0B-D9212EB9ADA2}"/>
          </ac:cxnSpMkLst>
        </pc:cxnChg>
        <pc:cxnChg chg="add mod">
          <ac:chgData name="Aya Doron" userId="fd6a932cefa45d19" providerId="LiveId" clId="{A838D064-3F90-4192-AF0E-C8BF848FD64B}" dt="2018-06-18T10:51:24.452" v="3436" actId="14100"/>
          <ac:cxnSpMkLst>
            <pc:docMk/>
            <pc:sldMk cId="2212564653" sldId="374"/>
            <ac:cxnSpMk id="22" creationId="{028B239D-46FD-43E5-9A89-34B12A5E035D}"/>
          </ac:cxnSpMkLst>
        </pc:cxnChg>
      </pc:sldChg>
      <pc:sldChg chg="addSp delSp modSp add mod setBg">
        <pc:chgData name="Aya Doron" userId="fd6a932cefa45d19" providerId="LiveId" clId="{A838D064-3F90-4192-AF0E-C8BF848FD64B}" dt="2018-06-16T04:31:29.833" v="2825" actId="1076"/>
        <pc:sldMkLst>
          <pc:docMk/>
          <pc:sldMk cId="3149229538" sldId="375"/>
        </pc:sldMkLst>
        <pc:spChg chg="del mod ord">
          <ac:chgData name="Aya Doron" userId="fd6a932cefa45d19" providerId="LiveId" clId="{A838D064-3F90-4192-AF0E-C8BF848FD64B}" dt="2018-06-16T04:29:59.043" v="2793" actId="478"/>
          <ac:spMkLst>
            <pc:docMk/>
            <pc:sldMk cId="3149229538" sldId="375"/>
            <ac:spMk id="2" creationId="{61F72920-35AD-4482-98D1-66D4D9D55960}"/>
          </ac:spMkLst>
        </pc:spChg>
        <pc:spChg chg="del">
          <ac:chgData name="Aya Doron" userId="fd6a932cefa45d19" providerId="LiveId" clId="{A838D064-3F90-4192-AF0E-C8BF848FD64B}" dt="2018-06-16T04:20:07.587" v="2664" actId="1076"/>
          <ac:spMkLst>
            <pc:docMk/>
            <pc:sldMk cId="3149229538" sldId="375"/>
            <ac:spMk id="3" creationId="{AA217A80-AC75-49EC-A253-A6E32AF025CB}"/>
          </ac:spMkLst>
        </pc:spChg>
        <pc:spChg chg="add mod">
          <ac:chgData name="Aya Doron" userId="fd6a932cefa45d19" providerId="LiveId" clId="{A838D064-3F90-4192-AF0E-C8BF848FD64B}" dt="2018-06-16T04:31:29.833" v="2825" actId="1076"/>
          <ac:spMkLst>
            <pc:docMk/>
            <pc:sldMk cId="3149229538" sldId="375"/>
            <ac:spMk id="6" creationId="{89EC5796-9541-40A3-B0E3-5725985A4107}"/>
          </ac:spMkLst>
        </pc:spChg>
        <pc:spChg chg="add del mod">
          <ac:chgData name="Aya Doron" userId="fd6a932cefa45d19" providerId="LiveId" clId="{A838D064-3F90-4192-AF0E-C8BF848FD64B}" dt="2018-06-16T04:30:00.997" v="2794" actId="478"/>
          <ac:spMkLst>
            <pc:docMk/>
            <pc:sldMk cId="3149229538" sldId="375"/>
            <ac:spMk id="8" creationId="{7FBD5319-1F09-4EB7-98B6-2CB7EC3BF8D6}"/>
          </ac:spMkLst>
        </pc:spChg>
        <pc:picChg chg="add mod">
          <ac:chgData name="Aya Doron" userId="fd6a932cefa45d19" providerId="LiveId" clId="{A838D064-3F90-4192-AF0E-C8BF848FD64B}" dt="2018-06-16T04:20:21.523" v="2667" actId="26606"/>
          <ac:picMkLst>
            <pc:docMk/>
            <pc:sldMk cId="3149229538" sldId="375"/>
            <ac:picMk id="5" creationId="{7DC92817-2EB8-4116-96D9-79FCE16D8792}"/>
          </ac:picMkLst>
        </pc:picChg>
      </pc:sldChg>
      <pc:sldChg chg="addSp modSp add mod setBg">
        <pc:chgData name="Aya Doron" userId="fd6a932cefa45d19" providerId="LiveId" clId="{A838D064-3F90-4192-AF0E-C8BF848FD64B}" dt="2018-06-16T04:31:13.154" v="2819" actId="20577"/>
        <pc:sldMkLst>
          <pc:docMk/>
          <pc:sldMk cId="232359196" sldId="376"/>
        </pc:sldMkLst>
        <pc:spChg chg="mod">
          <ac:chgData name="Aya Doron" userId="fd6a932cefa45d19" providerId="LiveId" clId="{A838D064-3F90-4192-AF0E-C8BF848FD64B}" dt="2018-06-16T04:31:13.154" v="2819" actId="20577"/>
          <ac:spMkLst>
            <pc:docMk/>
            <pc:sldMk cId="232359196" sldId="376"/>
            <ac:spMk id="2" creationId="{61F72920-35AD-4482-98D1-66D4D9D55960}"/>
          </ac:spMkLst>
        </pc:spChg>
        <pc:spChg chg="mod">
          <ac:chgData name="Aya Doron" userId="fd6a932cefa45d19" providerId="LiveId" clId="{A838D064-3F90-4192-AF0E-C8BF848FD64B}" dt="2018-06-16T04:29:08.780" v="2773" actId="113"/>
          <ac:spMkLst>
            <pc:docMk/>
            <pc:sldMk cId="232359196" sldId="376"/>
            <ac:spMk id="3" creationId="{AA217A80-AC75-49EC-A253-A6E32AF025CB}"/>
          </ac:spMkLst>
        </pc:spChg>
        <pc:picChg chg="add mod ord">
          <ac:chgData name="Aya Doron" userId="fd6a932cefa45d19" providerId="LiveId" clId="{A838D064-3F90-4192-AF0E-C8BF848FD64B}" dt="2018-06-16T04:25:21.158" v="2725" actId="26606"/>
          <ac:picMkLst>
            <pc:docMk/>
            <pc:sldMk cId="232359196" sldId="376"/>
            <ac:picMk id="4" creationId="{545BA02B-D12C-4352-AE86-9762D3B36C5B}"/>
          </ac:picMkLst>
        </pc:picChg>
      </pc:sldChg>
      <pc:sldChg chg="addSp delSp modSp add mod setBg">
        <pc:chgData name="Aya Doron" userId="fd6a932cefa45d19" providerId="LiveId" clId="{A838D064-3F90-4192-AF0E-C8BF848FD64B}" dt="2018-06-16T04:29:25.042" v="2776" actId="20577"/>
        <pc:sldMkLst>
          <pc:docMk/>
          <pc:sldMk cId="630895014" sldId="377"/>
        </pc:sldMkLst>
        <pc:spChg chg="del">
          <ac:chgData name="Aya Doron" userId="fd6a932cefa45d19" providerId="LiveId" clId="{A838D064-3F90-4192-AF0E-C8BF848FD64B}" dt="2018-06-16T04:27:23.859" v="2730" actId="478"/>
          <ac:spMkLst>
            <pc:docMk/>
            <pc:sldMk cId="630895014" sldId="377"/>
            <ac:spMk id="2" creationId="{61F72920-35AD-4482-98D1-66D4D9D55960}"/>
          </ac:spMkLst>
        </pc:spChg>
        <pc:spChg chg="mod ord">
          <ac:chgData name="Aya Doron" userId="fd6a932cefa45d19" providerId="LiveId" clId="{A838D064-3F90-4192-AF0E-C8BF848FD64B}" dt="2018-06-16T04:29:25.042" v="2776" actId="20577"/>
          <ac:spMkLst>
            <pc:docMk/>
            <pc:sldMk cId="630895014" sldId="377"/>
            <ac:spMk id="3" creationId="{AA217A80-AC75-49EC-A253-A6E32AF025CB}"/>
          </ac:spMkLst>
        </pc:spChg>
        <pc:spChg chg="add del mod">
          <ac:chgData name="Aya Doron" userId="fd6a932cefa45d19" providerId="LiveId" clId="{A838D064-3F90-4192-AF0E-C8BF848FD64B}" dt="2018-06-16T04:27:24.983" v="2731" actId="478"/>
          <ac:spMkLst>
            <pc:docMk/>
            <pc:sldMk cId="630895014" sldId="377"/>
            <ac:spMk id="6" creationId="{FBC97BBB-0809-41DC-B403-A5820DA79870}"/>
          </ac:spMkLst>
        </pc:spChg>
        <pc:spChg chg="add">
          <ac:chgData name="Aya Doron" userId="fd6a932cefa45d19" providerId="LiveId" clId="{A838D064-3F90-4192-AF0E-C8BF848FD64B}" dt="2018-06-16T04:27:29.046" v="2732" actId="26606"/>
          <ac:spMkLst>
            <pc:docMk/>
            <pc:sldMk cId="630895014" sldId="377"/>
            <ac:spMk id="9" creationId="{01A18740-D877-43FE-A58B-AFD06EE1144F}"/>
          </ac:spMkLst>
        </pc:spChg>
        <pc:picChg chg="add mod">
          <ac:chgData name="Aya Doron" userId="fd6a932cefa45d19" providerId="LiveId" clId="{A838D064-3F90-4192-AF0E-C8BF848FD64B}" dt="2018-06-16T04:27:29.046" v="2732" actId="26606"/>
          <ac:picMkLst>
            <pc:docMk/>
            <pc:sldMk cId="630895014" sldId="377"/>
            <ac:picMk id="4" creationId="{79B2F66A-B4DA-4D2E-9136-BB4E11E9FE99}"/>
          </ac:picMkLst>
        </pc:picChg>
      </pc:sldChg>
      <pc:sldChg chg="addSp delSp modSp add modTransition">
        <pc:chgData name="Aya Doron" userId="fd6a932cefa45d19" providerId="LiveId" clId="{A838D064-3F90-4192-AF0E-C8BF848FD64B}" dt="2018-06-24T04:39:35.404" v="4932" actId="20577"/>
        <pc:sldMkLst>
          <pc:docMk/>
          <pc:sldMk cId="2260173105" sldId="378"/>
        </pc:sldMkLst>
        <pc:spChg chg="del">
          <ac:chgData name="Aya Doron" userId="fd6a932cefa45d19" providerId="LiveId" clId="{A838D064-3F90-4192-AF0E-C8BF848FD64B}" dt="2018-06-16T04:11:29.676" v="2542" actId="478"/>
          <ac:spMkLst>
            <pc:docMk/>
            <pc:sldMk cId="2260173105" sldId="378"/>
            <ac:spMk id="2" creationId="{61F72920-35AD-4482-98D1-66D4D9D55960}"/>
          </ac:spMkLst>
        </pc:spChg>
        <pc:spChg chg="add del mod">
          <ac:chgData name="Aya Doron" userId="fd6a932cefa45d19" providerId="LiveId" clId="{A838D064-3F90-4192-AF0E-C8BF848FD64B}" dt="2018-06-16T04:11:32.252" v="2543" actId="478"/>
          <ac:spMkLst>
            <pc:docMk/>
            <pc:sldMk cId="2260173105" sldId="378"/>
            <ac:spMk id="4" creationId="{90C5F7CF-A068-4148-BF9D-525DF7CA1A89}"/>
          </ac:spMkLst>
        </pc:spChg>
        <pc:spChg chg="mod">
          <ac:chgData name="Aya Doron" userId="fd6a932cefa45d19" providerId="LiveId" clId="{A838D064-3F90-4192-AF0E-C8BF848FD64B}" dt="2018-06-16T04:11:36.032" v="2544" actId="1076"/>
          <ac:spMkLst>
            <pc:docMk/>
            <pc:sldMk cId="2260173105" sldId="378"/>
            <ac:spMk id="7" creationId="{9C826023-1417-4B08-92EC-78EA582BB347}"/>
          </ac:spMkLst>
        </pc:spChg>
        <pc:spChg chg="mod">
          <ac:chgData name="Aya Doron" userId="fd6a932cefa45d19" providerId="LiveId" clId="{A838D064-3F90-4192-AF0E-C8BF848FD64B}" dt="2018-06-16T04:11:39.338" v="2545" actId="1076"/>
          <ac:spMkLst>
            <pc:docMk/>
            <pc:sldMk cId="2260173105" sldId="378"/>
            <ac:spMk id="8" creationId="{64B06086-6A76-48D6-A24A-49F7F7248143}"/>
          </ac:spMkLst>
        </pc:spChg>
        <pc:spChg chg="mod">
          <ac:chgData name="Aya Doron" userId="fd6a932cefa45d19" providerId="LiveId" clId="{A838D064-3F90-4192-AF0E-C8BF848FD64B}" dt="2018-06-16T04:11:43.445" v="2546" actId="1076"/>
          <ac:spMkLst>
            <pc:docMk/>
            <pc:sldMk cId="2260173105" sldId="378"/>
            <ac:spMk id="9" creationId="{ADA365A2-6EF6-4A9B-980F-ABA5EF5D7623}"/>
          </ac:spMkLst>
        </pc:spChg>
        <pc:spChg chg="del">
          <ac:chgData name="Aya Doron" userId="fd6a932cefa45d19" providerId="LiveId" clId="{A838D064-3F90-4192-AF0E-C8BF848FD64B}" dt="2018-06-16T04:10:09.126" v="2528" actId="478"/>
          <ac:spMkLst>
            <pc:docMk/>
            <pc:sldMk cId="2260173105" sldId="378"/>
            <ac:spMk id="12" creationId="{C3CF65DB-4E8D-41D6-8134-90404EF21535}"/>
          </ac:spMkLst>
        </pc:spChg>
        <pc:spChg chg="del">
          <ac:chgData name="Aya Doron" userId="fd6a932cefa45d19" providerId="LiveId" clId="{A838D064-3F90-4192-AF0E-C8BF848FD64B}" dt="2018-06-16T04:10:09.126" v="2528" actId="478"/>
          <ac:spMkLst>
            <pc:docMk/>
            <pc:sldMk cId="2260173105" sldId="378"/>
            <ac:spMk id="13" creationId="{5E188B21-3FE4-44E0-862D-46D31E3714E5}"/>
          </ac:spMkLst>
        </pc:spChg>
        <pc:spChg chg="del">
          <ac:chgData name="Aya Doron" userId="fd6a932cefa45d19" providerId="LiveId" clId="{A838D064-3F90-4192-AF0E-C8BF848FD64B}" dt="2018-06-16T04:10:09.126" v="2528" actId="478"/>
          <ac:spMkLst>
            <pc:docMk/>
            <pc:sldMk cId="2260173105" sldId="378"/>
            <ac:spMk id="14" creationId="{1338B2F4-2AEF-48E4-A8A4-18C539AD3516}"/>
          </ac:spMkLst>
        </pc:spChg>
        <pc:spChg chg="add del mod">
          <ac:chgData name="Aya Doron" userId="fd6a932cefa45d19" providerId="LiveId" clId="{A838D064-3F90-4192-AF0E-C8BF848FD64B}" dt="2018-06-16T04:15:34.998" v="2553" actId="478"/>
          <ac:spMkLst>
            <pc:docMk/>
            <pc:sldMk cId="2260173105" sldId="378"/>
            <ac:spMk id="15" creationId="{DA2DEA94-6E64-4A05-AC9D-3BCC21558CD0}"/>
          </ac:spMkLst>
        </pc:spChg>
        <pc:cxnChg chg="del mod">
          <ac:chgData name="Aya Doron" userId="fd6a932cefa45d19" providerId="LiveId" clId="{A838D064-3F90-4192-AF0E-C8BF848FD64B}" dt="2018-06-16T04:10:00.569" v="2525" actId="478"/>
          <ac:cxnSpMkLst>
            <pc:docMk/>
            <pc:sldMk cId="2260173105" sldId="378"/>
            <ac:cxnSpMk id="18" creationId="{6A6AB48B-7D62-4439-8596-145B5308D63D}"/>
          </ac:cxnSpMkLst>
        </pc:cxnChg>
        <pc:cxnChg chg="del mod">
          <ac:chgData name="Aya Doron" userId="fd6a932cefa45d19" providerId="LiveId" clId="{A838D064-3F90-4192-AF0E-C8BF848FD64B}" dt="2018-06-16T04:10:02.354" v="2526" actId="478"/>
          <ac:cxnSpMkLst>
            <pc:docMk/>
            <pc:sldMk cId="2260173105" sldId="378"/>
            <ac:cxnSpMk id="20" creationId="{407E1A4D-AD98-4B00-AF0B-D9212EB9ADA2}"/>
          </ac:cxnSpMkLst>
        </pc:cxnChg>
        <pc:cxnChg chg="del mod">
          <ac:chgData name="Aya Doron" userId="fd6a932cefa45d19" providerId="LiveId" clId="{A838D064-3F90-4192-AF0E-C8BF848FD64B}" dt="2018-06-16T04:10:04.419" v="2527" actId="478"/>
          <ac:cxnSpMkLst>
            <pc:docMk/>
            <pc:sldMk cId="2260173105" sldId="378"/>
            <ac:cxnSpMk id="22" creationId="{028B239D-46FD-43E5-9A89-34B12A5E035D}"/>
          </ac:cxnSpMkLst>
        </pc:cxnChg>
      </pc:sldChg>
      <pc:sldChg chg="addSp modSp add modTransition">
        <pc:chgData name="Aya Doron" userId="fd6a932cefa45d19" providerId="LiveId" clId="{A838D064-3F90-4192-AF0E-C8BF848FD64B}" dt="2018-06-16T04:35:22.635" v="2863" actId="20577"/>
        <pc:sldMkLst>
          <pc:docMk/>
          <pc:sldMk cId="3786090653" sldId="379"/>
        </pc:sldMkLst>
        <pc:spChg chg="add mod">
          <ac:chgData name="Aya Doron" userId="fd6a932cefa45d19" providerId="LiveId" clId="{A838D064-3F90-4192-AF0E-C8BF848FD64B}" dt="2018-06-16T04:17:57.594" v="2585" actId="20577"/>
          <ac:spMkLst>
            <pc:docMk/>
            <pc:sldMk cId="3786090653" sldId="379"/>
            <ac:spMk id="6" creationId="{30E9E1E0-3FB0-4386-BDE3-3F25BF12E6B7}"/>
          </ac:spMkLst>
        </pc:spChg>
        <pc:spChg chg="add mod">
          <ac:chgData name="Aya Doron" userId="fd6a932cefa45d19" providerId="LiveId" clId="{A838D064-3F90-4192-AF0E-C8BF848FD64B}" dt="2018-06-16T04:35:22.635" v="2863" actId="20577"/>
          <ac:spMkLst>
            <pc:docMk/>
            <pc:sldMk cId="3786090653" sldId="379"/>
            <ac:spMk id="10" creationId="{374D1400-8A2F-44ED-B64E-274C56EFDA13}"/>
          </ac:spMkLst>
        </pc:spChg>
        <pc:spChg chg="mod">
          <ac:chgData name="Aya Doron" userId="fd6a932cefa45d19" providerId="LiveId" clId="{A838D064-3F90-4192-AF0E-C8BF848FD64B}" dt="2018-06-16T04:17:51.615" v="2581" actId="20577"/>
          <ac:spMkLst>
            <pc:docMk/>
            <pc:sldMk cId="3786090653" sldId="379"/>
            <ac:spMk id="15" creationId="{DA2DEA94-6E64-4A05-AC9D-3BCC21558CD0}"/>
          </ac:spMkLst>
        </pc:spChg>
      </pc:sldChg>
      <pc:sldChg chg="addSp modSp add mod setBg setClrOvrMap">
        <pc:chgData name="Aya Doron" userId="fd6a932cefa45d19" providerId="LiveId" clId="{A838D064-3F90-4192-AF0E-C8BF848FD64B}" dt="2018-06-24T04:48:15.829" v="5122" actId="207"/>
        <pc:sldMkLst>
          <pc:docMk/>
          <pc:sldMk cId="3512894421" sldId="380"/>
        </pc:sldMkLst>
        <pc:spChg chg="mod">
          <ac:chgData name="Aya Doron" userId="fd6a932cefa45d19" providerId="LiveId" clId="{A838D064-3F90-4192-AF0E-C8BF848FD64B}" dt="2018-06-24T04:47:55.085" v="5119" actId="26606"/>
          <ac:spMkLst>
            <pc:docMk/>
            <pc:sldMk cId="3512894421" sldId="380"/>
            <ac:spMk id="2" creationId="{FD728C95-CDD6-4502-BF2B-B08C5E62E735}"/>
          </ac:spMkLst>
        </pc:spChg>
        <pc:spChg chg="mod">
          <ac:chgData name="Aya Doron" userId="fd6a932cefa45d19" providerId="LiveId" clId="{A838D064-3F90-4192-AF0E-C8BF848FD64B}" dt="2018-06-24T04:48:15.829" v="5122" actId="207"/>
          <ac:spMkLst>
            <pc:docMk/>
            <pc:sldMk cId="3512894421" sldId="380"/>
            <ac:spMk id="3" creationId="{658F0BF0-7E41-49EE-89B0-6BA626A39A61}"/>
          </ac:spMkLst>
        </pc:spChg>
        <pc:picChg chg="add mod ord">
          <ac:chgData name="Aya Doron" userId="fd6a932cefa45d19" providerId="LiveId" clId="{A838D064-3F90-4192-AF0E-C8BF848FD64B}" dt="2018-06-24T04:47:55.085" v="5119" actId="26606"/>
          <ac:picMkLst>
            <pc:docMk/>
            <pc:sldMk cId="3512894421" sldId="380"/>
            <ac:picMk id="5" creationId="{1BAE96ED-D8E6-4F29-9423-7AB051E23F7A}"/>
          </ac:picMkLst>
        </pc:picChg>
      </pc:sldChg>
      <pc:sldChg chg="addSp modSp add mod setBg">
        <pc:chgData name="Aya Doron" userId="fd6a932cefa45d19" providerId="LiveId" clId="{A838D064-3F90-4192-AF0E-C8BF848FD64B}" dt="2018-06-24T04:48:57.622" v="5127" actId="207"/>
        <pc:sldMkLst>
          <pc:docMk/>
          <pc:sldMk cId="161163411" sldId="381"/>
        </pc:sldMkLst>
        <pc:spChg chg="mod">
          <ac:chgData name="Aya Doron" userId="fd6a932cefa45d19" providerId="LiveId" clId="{A838D064-3F90-4192-AF0E-C8BF848FD64B}" dt="2018-06-16T04:38:46.005" v="2982" actId="1076"/>
          <ac:spMkLst>
            <pc:docMk/>
            <pc:sldMk cId="161163411" sldId="381"/>
            <ac:spMk id="2" creationId="{FD728C95-CDD6-4502-BF2B-B08C5E62E735}"/>
          </ac:spMkLst>
        </pc:spChg>
        <pc:spChg chg="mod">
          <ac:chgData name="Aya Doron" userId="fd6a932cefa45d19" providerId="LiveId" clId="{A838D064-3F90-4192-AF0E-C8BF848FD64B}" dt="2018-06-24T04:48:57.622" v="5127" actId="207"/>
          <ac:spMkLst>
            <pc:docMk/>
            <pc:sldMk cId="161163411" sldId="381"/>
            <ac:spMk id="3" creationId="{658F0BF0-7E41-49EE-89B0-6BA626A39A61}"/>
          </ac:spMkLst>
        </pc:spChg>
        <pc:picChg chg="add mod ord">
          <ac:chgData name="Aya Doron" userId="fd6a932cefa45d19" providerId="LiveId" clId="{A838D064-3F90-4192-AF0E-C8BF848FD64B}" dt="2018-06-16T04:38:05.871" v="2919" actId="26606"/>
          <ac:picMkLst>
            <pc:docMk/>
            <pc:sldMk cId="161163411" sldId="381"/>
            <ac:picMk id="4" creationId="{FE017475-195A-4F4A-A075-670183897FF8}"/>
          </ac:picMkLst>
        </pc:picChg>
      </pc:sldChg>
      <pc:sldChg chg="addSp delSp modSp add mod setBg">
        <pc:chgData name="Aya Doron" userId="fd6a932cefa45d19" providerId="LiveId" clId="{A838D064-3F90-4192-AF0E-C8BF848FD64B}" dt="2018-06-24T04:50:30.591" v="5137" actId="207"/>
        <pc:sldMkLst>
          <pc:docMk/>
          <pc:sldMk cId="2923443275" sldId="382"/>
        </pc:sldMkLst>
        <pc:spChg chg="mod">
          <ac:chgData name="Aya Doron" userId="fd6a932cefa45d19" providerId="LiveId" clId="{A838D064-3F90-4192-AF0E-C8BF848FD64B}" dt="2018-06-16T04:43:22.295" v="3094" actId="1076"/>
          <ac:spMkLst>
            <pc:docMk/>
            <pc:sldMk cId="2923443275" sldId="382"/>
            <ac:spMk id="2" creationId="{FD728C95-CDD6-4502-BF2B-B08C5E62E735}"/>
          </ac:spMkLst>
        </pc:spChg>
        <pc:spChg chg="add del mod">
          <ac:chgData name="Aya Doron" userId="fd6a932cefa45d19" providerId="LiveId" clId="{A838D064-3F90-4192-AF0E-C8BF848FD64B}" dt="2018-06-16T04:40:43.569" v="3046" actId="26606"/>
          <ac:spMkLst>
            <pc:docMk/>
            <pc:sldMk cId="2923443275" sldId="382"/>
            <ac:spMk id="3" creationId="{658F0BF0-7E41-49EE-89B0-6BA626A39A61}"/>
          </ac:spMkLst>
        </pc:spChg>
        <pc:spChg chg="add del">
          <ac:chgData name="Aya Doron" userId="fd6a932cefa45d19" providerId="LiveId" clId="{A838D064-3F90-4192-AF0E-C8BF848FD64B}" dt="2018-06-16T04:40:22.048" v="3037" actId="26606"/>
          <ac:spMkLst>
            <pc:docMk/>
            <pc:sldMk cId="2923443275" sldId="382"/>
            <ac:spMk id="10" creationId="{7FBE789D-66E0-4C5C-8DDC-CF4D7BF2180F}"/>
          </ac:spMkLst>
        </pc:spChg>
        <pc:spChg chg="add del">
          <ac:chgData name="Aya Doron" userId="fd6a932cefa45d19" providerId="LiveId" clId="{A838D064-3F90-4192-AF0E-C8BF848FD64B}" dt="2018-06-16T04:40:22.048" v="3037" actId="26606"/>
          <ac:spMkLst>
            <pc:docMk/>
            <pc:sldMk cId="2923443275" sldId="382"/>
            <ac:spMk id="12" creationId="{26C092F8-98E3-4599-A7BF-1B658CF1D3F4}"/>
          </ac:spMkLst>
        </pc:spChg>
        <pc:spChg chg="add del">
          <ac:chgData name="Aya Doron" userId="fd6a932cefa45d19" providerId="LiveId" clId="{A838D064-3F90-4192-AF0E-C8BF848FD64B}" dt="2018-06-16T04:40:36.137" v="3041" actId="26606"/>
          <ac:spMkLst>
            <pc:docMk/>
            <pc:sldMk cId="2923443275" sldId="382"/>
            <ac:spMk id="16" creationId="{7FBE789D-66E0-4C5C-8DDC-CF4D7BF2180F}"/>
          </ac:spMkLst>
        </pc:spChg>
        <pc:spChg chg="add del">
          <ac:chgData name="Aya Doron" userId="fd6a932cefa45d19" providerId="LiveId" clId="{A838D064-3F90-4192-AF0E-C8BF848FD64B}" dt="2018-06-16T04:40:36.137" v="3041" actId="26606"/>
          <ac:spMkLst>
            <pc:docMk/>
            <pc:sldMk cId="2923443275" sldId="382"/>
            <ac:spMk id="17" creationId="{26C092F8-98E3-4599-A7BF-1B658CF1D3F4}"/>
          </ac:spMkLst>
        </pc:spChg>
        <pc:spChg chg="add del">
          <ac:chgData name="Aya Doron" userId="fd6a932cefa45d19" providerId="LiveId" clId="{A838D064-3F90-4192-AF0E-C8BF848FD64B}" dt="2018-06-16T04:40:39.179" v="3043" actId="26606"/>
          <ac:spMkLst>
            <pc:docMk/>
            <pc:sldMk cId="2923443275" sldId="382"/>
            <ac:spMk id="20" creationId="{787E4CF4-B464-4A12-B2C4-F5F5DFF5C731}"/>
          </ac:spMkLst>
        </pc:spChg>
        <pc:spChg chg="add del">
          <ac:chgData name="Aya Doron" userId="fd6a932cefa45d19" providerId="LiveId" clId="{A838D064-3F90-4192-AF0E-C8BF848FD64B}" dt="2018-06-16T04:40:39.179" v="3043" actId="26606"/>
          <ac:spMkLst>
            <pc:docMk/>
            <pc:sldMk cId="2923443275" sldId="382"/>
            <ac:spMk id="21" creationId="{AEEBCE4F-713D-46E4-AF4A-F7B083C4ED98}"/>
          </ac:spMkLst>
        </pc:spChg>
        <pc:spChg chg="add del">
          <ac:chgData name="Aya Doron" userId="fd6a932cefa45d19" providerId="LiveId" clId="{A838D064-3F90-4192-AF0E-C8BF848FD64B}" dt="2018-06-16T04:40:39.179" v="3043" actId="26606"/>
          <ac:spMkLst>
            <pc:docMk/>
            <pc:sldMk cId="2923443275" sldId="382"/>
            <ac:spMk id="22" creationId="{7851551C-C7A7-4E19-9C80-67B8A77DEBDD}"/>
          </ac:spMkLst>
        </pc:spChg>
        <pc:spChg chg="add del">
          <ac:chgData name="Aya Doron" userId="fd6a932cefa45d19" providerId="LiveId" clId="{A838D064-3F90-4192-AF0E-C8BF848FD64B}" dt="2018-06-16T04:42:28.381" v="3080" actId="26606"/>
          <ac:spMkLst>
            <pc:docMk/>
            <pc:sldMk cId="2923443275" sldId="382"/>
            <ac:spMk id="29" creationId="{29D79F51-F048-4043-978D-55E2F86DE1DF}"/>
          </ac:spMkLst>
        </pc:spChg>
        <pc:spChg chg="add del">
          <ac:chgData name="Aya Doron" userId="fd6a932cefa45d19" providerId="LiveId" clId="{A838D064-3F90-4192-AF0E-C8BF848FD64B}" dt="2018-06-16T04:42:28.381" v="3080" actId="26606"/>
          <ac:spMkLst>
            <pc:docMk/>
            <pc:sldMk cId="2923443275" sldId="382"/>
            <ac:spMk id="30" creationId="{3DD4274B-061B-4412-BE8A-253EBB0E8264}"/>
          </ac:spMkLst>
        </pc:spChg>
        <pc:spChg chg="add del">
          <ac:chgData name="Aya Doron" userId="fd6a932cefa45d19" providerId="LiveId" clId="{A838D064-3F90-4192-AF0E-C8BF848FD64B}" dt="2018-06-16T04:42:23.749" v="3076" actId="26606"/>
          <ac:spMkLst>
            <pc:docMk/>
            <pc:sldMk cId="2923443275" sldId="382"/>
            <ac:spMk id="32" creationId="{51331EDD-4611-4E9A-A7AF-F37070362C7D}"/>
          </ac:spMkLst>
        </pc:spChg>
        <pc:spChg chg="add del">
          <ac:chgData name="Aya Doron" userId="fd6a932cefa45d19" providerId="LiveId" clId="{A838D064-3F90-4192-AF0E-C8BF848FD64B}" dt="2018-06-16T04:42:23.749" v="3076" actId="26606"/>
          <ac:spMkLst>
            <pc:docMk/>
            <pc:sldMk cId="2923443275" sldId="382"/>
            <ac:spMk id="34" creationId="{1186BBAE-A50C-4124-AEFE-5CE7FA0B50F5}"/>
          </ac:spMkLst>
        </pc:spChg>
        <pc:graphicFrameChg chg="add del">
          <ac:chgData name="Aya Doron" userId="fd6a932cefa45d19" providerId="LiveId" clId="{A838D064-3F90-4192-AF0E-C8BF848FD64B}" dt="2018-06-16T04:40:22.048" v="3037" actId="26606"/>
          <ac:graphicFrameMkLst>
            <pc:docMk/>
            <pc:sldMk cId="2923443275" sldId="382"/>
            <ac:graphicFrameMk id="5" creationId="{DE1BADC2-1B7C-42C8-89A9-F1FF1289F244}"/>
          </ac:graphicFrameMkLst>
        </pc:graphicFrameChg>
        <pc:graphicFrameChg chg="add del">
          <ac:chgData name="Aya Doron" userId="fd6a932cefa45d19" providerId="LiveId" clId="{A838D064-3F90-4192-AF0E-C8BF848FD64B}" dt="2018-06-16T04:40:25.640" v="3039" actId="26606"/>
          <ac:graphicFrameMkLst>
            <pc:docMk/>
            <pc:sldMk cId="2923443275" sldId="382"/>
            <ac:graphicFrameMk id="14" creationId="{C5EF47B4-0DE8-4944-9120-48DB400F8F86}"/>
          </ac:graphicFrameMkLst>
        </pc:graphicFrameChg>
        <pc:graphicFrameChg chg="add del">
          <ac:chgData name="Aya Doron" userId="fd6a932cefa45d19" providerId="LiveId" clId="{A838D064-3F90-4192-AF0E-C8BF848FD64B}" dt="2018-06-16T04:40:36.137" v="3041" actId="26606"/>
          <ac:graphicFrameMkLst>
            <pc:docMk/>
            <pc:sldMk cId="2923443275" sldId="382"/>
            <ac:graphicFrameMk id="18" creationId="{0D520633-6D86-4F8A-B755-4490B7BFE186}"/>
          </ac:graphicFrameMkLst>
        </pc:graphicFrameChg>
        <pc:graphicFrameChg chg="add del">
          <ac:chgData name="Aya Doron" userId="fd6a932cefa45d19" providerId="LiveId" clId="{A838D064-3F90-4192-AF0E-C8BF848FD64B}" dt="2018-06-16T04:40:39.179" v="3043" actId="26606"/>
          <ac:graphicFrameMkLst>
            <pc:docMk/>
            <pc:sldMk cId="2923443275" sldId="382"/>
            <ac:graphicFrameMk id="23" creationId="{0EE344A1-1D68-4E2B-89E8-42946505A397}"/>
          </ac:graphicFrameMkLst>
        </pc:graphicFrameChg>
        <pc:graphicFrameChg chg="add del">
          <ac:chgData name="Aya Doron" userId="fd6a932cefa45d19" providerId="LiveId" clId="{A838D064-3F90-4192-AF0E-C8BF848FD64B}" dt="2018-06-16T04:40:43.530" v="3045" actId="26606"/>
          <ac:graphicFrameMkLst>
            <pc:docMk/>
            <pc:sldMk cId="2923443275" sldId="382"/>
            <ac:graphicFrameMk id="25" creationId="{B121CC4D-0DEC-468E-AABE-8764E4590CEB}"/>
          </ac:graphicFrameMkLst>
        </pc:graphicFrameChg>
        <pc:graphicFrameChg chg="add mod modGraphic">
          <ac:chgData name="Aya Doron" userId="fd6a932cefa45d19" providerId="LiveId" clId="{A838D064-3F90-4192-AF0E-C8BF848FD64B}" dt="2018-06-24T04:50:30.591" v="5137" actId="207"/>
          <ac:graphicFrameMkLst>
            <pc:docMk/>
            <pc:sldMk cId="2923443275" sldId="382"/>
            <ac:graphicFrameMk id="27" creationId="{17A28156-CFB3-4A08-AB59-56EFFC22C90D}"/>
          </ac:graphicFrameMkLst>
        </pc:graphicFrameChg>
      </pc:sldChg>
      <pc:sldChg chg="addSp delSp modSp add ord">
        <pc:chgData name="Aya Doron" userId="fd6a932cefa45d19" providerId="LiveId" clId="{A838D064-3F90-4192-AF0E-C8BF848FD64B}" dt="2018-06-27T06:08:53.885" v="6223" actId="1076"/>
        <pc:sldMkLst>
          <pc:docMk/>
          <pc:sldMk cId="2785278616" sldId="383"/>
        </pc:sldMkLst>
        <pc:spChg chg="mod">
          <ac:chgData name="Aya Doron" userId="fd6a932cefa45d19" providerId="LiveId" clId="{A838D064-3F90-4192-AF0E-C8BF848FD64B}" dt="2018-06-27T06:08:50.606" v="6222" actId="6549"/>
          <ac:spMkLst>
            <pc:docMk/>
            <pc:sldMk cId="2785278616" sldId="383"/>
            <ac:spMk id="3" creationId="{658F0BF0-7E41-49EE-89B0-6BA626A39A61}"/>
          </ac:spMkLst>
        </pc:spChg>
        <pc:picChg chg="add del">
          <ac:chgData name="Aya Doron" userId="fd6a932cefa45d19" providerId="LiveId" clId="{A838D064-3F90-4192-AF0E-C8BF848FD64B}" dt="2018-06-16T04:44:42.028" v="3097" actId="478"/>
          <ac:picMkLst>
            <pc:docMk/>
            <pc:sldMk cId="2785278616" sldId="383"/>
            <ac:picMk id="4" creationId="{2F43458C-D0A9-413B-A8A6-251BA1CA7D15}"/>
          </ac:picMkLst>
        </pc:picChg>
        <pc:picChg chg="add mod ord">
          <ac:chgData name="Aya Doron" userId="fd6a932cefa45d19" providerId="LiveId" clId="{A838D064-3F90-4192-AF0E-C8BF848FD64B}" dt="2018-06-27T06:08:53.885" v="6223" actId="1076"/>
          <ac:picMkLst>
            <pc:docMk/>
            <pc:sldMk cId="2785278616" sldId="383"/>
            <ac:picMk id="6" creationId="{C16C9117-FB8E-4293-9B0E-A942E21E4EE5}"/>
          </ac:picMkLst>
        </pc:picChg>
      </pc:sldChg>
      <pc:sldChg chg="modSp add">
        <pc:chgData name="Aya Doron" userId="fd6a932cefa45d19" providerId="LiveId" clId="{A838D064-3F90-4192-AF0E-C8BF848FD64B}" dt="2018-06-27T06:06:16.434" v="6221" actId="14100"/>
        <pc:sldMkLst>
          <pc:docMk/>
          <pc:sldMk cId="953625240" sldId="384"/>
        </pc:sldMkLst>
        <pc:spChg chg="mod">
          <ac:chgData name="Aya Doron" userId="fd6a932cefa45d19" providerId="LiveId" clId="{A838D064-3F90-4192-AF0E-C8BF848FD64B}" dt="2018-06-24T05:16:39.767" v="5410" actId="20577"/>
          <ac:spMkLst>
            <pc:docMk/>
            <pc:sldMk cId="953625240" sldId="384"/>
            <ac:spMk id="2" creationId="{FD728C95-CDD6-4502-BF2B-B08C5E62E735}"/>
          </ac:spMkLst>
        </pc:spChg>
        <pc:spChg chg="mod">
          <ac:chgData name="Aya Doron" userId="fd6a932cefa45d19" providerId="LiveId" clId="{A838D064-3F90-4192-AF0E-C8BF848FD64B}" dt="2018-06-27T06:06:16.434" v="6221" actId="14100"/>
          <ac:spMkLst>
            <pc:docMk/>
            <pc:sldMk cId="953625240" sldId="384"/>
            <ac:spMk id="3" creationId="{658F0BF0-7E41-49EE-89B0-6BA626A39A61}"/>
          </ac:spMkLst>
        </pc:spChg>
      </pc:sldChg>
      <pc:sldChg chg="addSp delSp modSp add mod setBg">
        <pc:chgData name="Aya Doron" userId="fd6a932cefa45d19" providerId="LiveId" clId="{A838D064-3F90-4192-AF0E-C8BF848FD64B}" dt="2018-06-18T10:48:55.928" v="3434" actId="26606"/>
        <pc:sldMkLst>
          <pc:docMk/>
          <pc:sldMk cId="3746814275" sldId="386"/>
        </pc:sldMkLst>
        <pc:spChg chg="del mod ord">
          <ac:chgData name="Aya Doron" userId="fd6a932cefa45d19" providerId="LiveId" clId="{A838D064-3F90-4192-AF0E-C8BF848FD64B}" dt="2018-06-18T10:48:50.356" v="3433" actId="478"/>
          <ac:spMkLst>
            <pc:docMk/>
            <pc:sldMk cId="3746814275" sldId="386"/>
            <ac:spMk id="2" creationId="{D780E772-2BD9-4F62-ABE4-294C51820A3E}"/>
          </ac:spMkLst>
        </pc:spChg>
        <pc:spChg chg="del">
          <ac:chgData name="Aya Doron" userId="fd6a932cefa45d19" providerId="LiveId" clId="{A838D064-3F90-4192-AF0E-C8BF848FD64B}" dt="2018-06-18T10:48:29.200" v="3429" actId="478"/>
          <ac:spMkLst>
            <pc:docMk/>
            <pc:sldMk cId="3746814275" sldId="386"/>
            <ac:spMk id="3" creationId="{6DEB051C-42F2-43D2-93B9-63DF4BFD528F}"/>
          </ac:spMkLst>
        </pc:spChg>
        <pc:spChg chg="add">
          <ac:chgData name="Aya Doron" userId="fd6a932cefa45d19" providerId="LiveId" clId="{A838D064-3F90-4192-AF0E-C8BF848FD64B}" dt="2018-06-18T10:48:55.928" v="3434" actId="26606"/>
          <ac:spMkLst>
            <pc:docMk/>
            <pc:sldMk cId="3746814275" sldId="386"/>
            <ac:spMk id="9" creationId="{04BEF3F1-2817-4593-8575-BCF2AAB42CF6}"/>
          </ac:spMkLst>
        </pc:spChg>
        <pc:spChg chg="add">
          <ac:chgData name="Aya Doron" userId="fd6a932cefa45d19" providerId="LiveId" clId="{A838D064-3F90-4192-AF0E-C8BF848FD64B}" dt="2018-06-18T10:48:55.928" v="3434" actId="26606"/>
          <ac:spMkLst>
            <pc:docMk/>
            <pc:sldMk cId="3746814275" sldId="386"/>
            <ac:spMk id="11" creationId="{1FF9A2C9-7772-4A25-A286-C89751B17DB3}"/>
          </ac:spMkLst>
        </pc:spChg>
        <pc:picChg chg="add mod">
          <ac:chgData name="Aya Doron" userId="fd6a932cefa45d19" providerId="LiveId" clId="{A838D064-3F90-4192-AF0E-C8BF848FD64B}" dt="2018-06-18T10:48:55.928" v="3434" actId="26606"/>
          <ac:picMkLst>
            <pc:docMk/>
            <pc:sldMk cId="3746814275" sldId="386"/>
            <ac:picMk id="4" creationId="{1AFDD1C3-C092-48E3-A916-B1B228F58A48}"/>
          </ac:picMkLst>
        </pc:picChg>
      </pc:sldChg>
      <pc:sldChg chg="add ord setBg">
        <pc:chgData name="Aya Doron" userId="fd6a932cefa45d19" providerId="LiveId" clId="{A838D064-3F90-4192-AF0E-C8BF848FD64B}" dt="2018-06-27T05:57:05.292" v="6214"/>
        <pc:sldMkLst>
          <pc:docMk/>
          <pc:sldMk cId="272323171" sldId="387"/>
        </pc:sldMkLst>
      </pc:sldChg>
      <pc:sldChg chg="addSp modSp add del mod setBg">
        <pc:chgData name="Aya Doron" userId="fd6a932cefa45d19" providerId="LiveId" clId="{A838D064-3F90-4192-AF0E-C8BF848FD64B}" dt="2018-06-26T08:56:04.159" v="5792" actId="2696"/>
        <pc:sldMkLst>
          <pc:docMk/>
          <pc:sldMk cId="991884592" sldId="387"/>
        </pc:sldMkLst>
        <pc:picChg chg="add mod">
          <ac:chgData name="Aya Doron" userId="fd6a932cefa45d19" providerId="LiveId" clId="{A838D064-3F90-4192-AF0E-C8BF848FD64B}" dt="2018-06-18T10:54:57.506" v="3443" actId="26606"/>
          <ac:picMkLst>
            <pc:docMk/>
            <pc:sldMk cId="991884592" sldId="387"/>
            <ac:picMk id="2" creationId="{A2500038-610D-4E5A-9DFE-4B4435904410}"/>
          </ac:picMkLst>
        </pc:picChg>
      </pc:sldChg>
      <pc:sldChg chg="add ord">
        <pc:chgData name="Aya Doron" userId="fd6a932cefa45d19" providerId="LiveId" clId="{A838D064-3F90-4192-AF0E-C8BF848FD64B}" dt="2018-06-24T05:15:24.709" v="5401" actId="20577"/>
        <pc:sldMkLst>
          <pc:docMk/>
          <pc:sldMk cId="441709992" sldId="388"/>
        </pc:sldMkLst>
      </pc:sldChg>
      <pc:sldChg chg="modSp add ord">
        <pc:chgData name="Aya Doron" userId="fd6a932cefa45d19" providerId="LiveId" clId="{A838D064-3F90-4192-AF0E-C8BF848FD64B}" dt="2018-06-24T05:15:17.204" v="5400" actId="27636"/>
        <pc:sldMkLst>
          <pc:docMk/>
          <pc:sldMk cId="2729698209" sldId="389"/>
        </pc:sldMkLst>
        <pc:spChg chg="mod">
          <ac:chgData name="Aya Doron" userId="fd6a932cefa45d19" providerId="LiveId" clId="{A838D064-3F90-4192-AF0E-C8BF848FD64B}" dt="2018-06-24T05:15:17.204" v="5400" actId="27636"/>
          <ac:spMkLst>
            <pc:docMk/>
            <pc:sldMk cId="2729698209" sldId="389"/>
            <ac:spMk id="3" creationId="{93EEFDA6-9B80-485F-8774-9BCC5A082EA2}"/>
          </ac:spMkLst>
        </pc:spChg>
      </pc:sldChg>
      <pc:sldChg chg="modSp add">
        <pc:chgData name="Aya Doron" userId="fd6a932cefa45d19" providerId="LiveId" clId="{A838D064-3F90-4192-AF0E-C8BF848FD64B}" dt="2018-06-23T23:55:35.524" v="3910" actId="20577"/>
        <pc:sldMkLst>
          <pc:docMk/>
          <pc:sldMk cId="3941006717" sldId="390"/>
        </pc:sldMkLst>
        <pc:spChg chg="mod">
          <ac:chgData name="Aya Doron" userId="fd6a932cefa45d19" providerId="LiveId" clId="{A838D064-3F90-4192-AF0E-C8BF848FD64B}" dt="2018-06-23T23:55:35.524" v="3910" actId="20577"/>
          <ac:spMkLst>
            <pc:docMk/>
            <pc:sldMk cId="3941006717" sldId="390"/>
            <ac:spMk id="3" creationId="{65F5EDFE-F5CC-47C6-BE4E-64822ACB2094}"/>
          </ac:spMkLst>
        </pc:spChg>
      </pc:sldChg>
      <pc:sldChg chg="addSp modSp add">
        <pc:chgData name="Aya Doron" userId="fd6a932cefa45d19" providerId="LiveId" clId="{A838D064-3F90-4192-AF0E-C8BF848FD64B}" dt="2018-06-26T07:33:14.776" v="5413" actId="207"/>
        <pc:sldMkLst>
          <pc:docMk/>
          <pc:sldMk cId="2527766585" sldId="391"/>
        </pc:sldMkLst>
        <pc:spChg chg="mod">
          <ac:chgData name="Aya Doron" userId="fd6a932cefa45d19" providerId="LiveId" clId="{A838D064-3F90-4192-AF0E-C8BF848FD64B}" dt="2018-06-23T23:51:55.602" v="3697" actId="20577"/>
          <ac:spMkLst>
            <pc:docMk/>
            <pc:sldMk cId="2527766585" sldId="391"/>
            <ac:spMk id="2" creationId="{B9E34A67-89F1-497B-9E95-84B7EBE177D9}"/>
          </ac:spMkLst>
        </pc:spChg>
        <pc:spChg chg="mod">
          <ac:chgData name="Aya Doron" userId="fd6a932cefa45d19" providerId="LiveId" clId="{A838D064-3F90-4192-AF0E-C8BF848FD64B}" dt="2018-06-26T07:33:14.776" v="5413" actId="207"/>
          <ac:spMkLst>
            <pc:docMk/>
            <pc:sldMk cId="2527766585" sldId="391"/>
            <ac:spMk id="3" creationId="{A071265C-9A5E-42E1-BBAA-CB5F13C8452A}"/>
          </ac:spMkLst>
        </pc:spChg>
        <pc:picChg chg="add mod">
          <ac:chgData name="Aya Doron" userId="fd6a932cefa45d19" providerId="LiveId" clId="{A838D064-3F90-4192-AF0E-C8BF848FD64B}" dt="2018-06-24T00:50:49.590" v="4796" actId="1076"/>
          <ac:picMkLst>
            <pc:docMk/>
            <pc:sldMk cId="2527766585" sldId="391"/>
            <ac:picMk id="4098" creationId="{EB42A3DC-4B98-49F0-B6AD-6E1C8914B981}"/>
          </ac:picMkLst>
        </pc:picChg>
      </pc:sldChg>
      <pc:sldChg chg="modSp add">
        <pc:chgData name="Aya Doron" userId="fd6a932cefa45d19" providerId="LiveId" clId="{A838D064-3F90-4192-AF0E-C8BF848FD64B}" dt="2018-06-26T08:01:00.615" v="5529" actId="20577"/>
        <pc:sldMkLst>
          <pc:docMk/>
          <pc:sldMk cId="2661029805" sldId="392"/>
        </pc:sldMkLst>
        <pc:spChg chg="mod">
          <ac:chgData name="Aya Doron" userId="fd6a932cefa45d19" providerId="LiveId" clId="{A838D064-3F90-4192-AF0E-C8BF848FD64B}" dt="2018-06-26T08:01:00.615" v="5529" actId="20577"/>
          <ac:spMkLst>
            <pc:docMk/>
            <pc:sldMk cId="2661029805" sldId="392"/>
            <ac:spMk id="3" creationId="{4CB07C54-FF78-48FD-AF04-4666D590E5BE}"/>
          </ac:spMkLst>
        </pc:spChg>
      </pc:sldChg>
      <pc:sldChg chg="addSp delSp modSp add mod setBg">
        <pc:chgData name="Aya Doron" userId="fd6a932cefa45d19" providerId="LiveId" clId="{A838D064-3F90-4192-AF0E-C8BF848FD64B}" dt="2018-06-24T05:10:18.868" v="5264" actId="478"/>
        <pc:sldMkLst>
          <pc:docMk/>
          <pc:sldMk cId="2612280444" sldId="393"/>
        </pc:sldMkLst>
        <pc:spChg chg="mod ord">
          <ac:chgData name="Aya Doron" userId="fd6a932cefa45d19" providerId="LiveId" clId="{A838D064-3F90-4192-AF0E-C8BF848FD64B}" dt="2018-06-24T05:09:58.105" v="5261" actId="26606"/>
          <ac:spMkLst>
            <pc:docMk/>
            <pc:sldMk cId="2612280444" sldId="393"/>
            <ac:spMk id="2" creationId="{0B8B56E0-44DD-47DF-BA94-D656F2D165A4}"/>
          </ac:spMkLst>
        </pc:spChg>
        <pc:spChg chg="del mod">
          <ac:chgData name="Aya Doron" userId="fd6a932cefa45d19" providerId="LiveId" clId="{A838D064-3F90-4192-AF0E-C8BF848FD64B}" dt="2018-06-24T00:40:48.959" v="4486" actId="26606"/>
          <ac:spMkLst>
            <pc:docMk/>
            <pc:sldMk cId="2612280444" sldId="393"/>
            <ac:spMk id="3" creationId="{C8CB4D9C-D369-4D8D-B1D1-9C916E19F810}"/>
          </ac:spMkLst>
        </pc:spChg>
        <pc:graphicFrameChg chg="add mod modGraphic">
          <ac:chgData name="Aya Doron" userId="fd6a932cefa45d19" providerId="LiveId" clId="{A838D064-3F90-4192-AF0E-C8BF848FD64B}" dt="2018-06-24T05:09:58.105" v="5261" actId="26606"/>
          <ac:graphicFrameMkLst>
            <pc:docMk/>
            <pc:sldMk cId="2612280444" sldId="393"/>
            <ac:graphicFrameMk id="2052" creationId="{01CE031D-B906-497A-9974-1E3EE8124E8A}"/>
          </ac:graphicFrameMkLst>
        </pc:graphicFrameChg>
        <pc:picChg chg="add del mod ord">
          <ac:chgData name="Aya Doron" userId="fd6a932cefa45d19" providerId="LiveId" clId="{A838D064-3F90-4192-AF0E-C8BF848FD64B}" dt="2018-06-24T05:10:18.868" v="5264" actId="478"/>
          <ac:picMkLst>
            <pc:docMk/>
            <pc:sldMk cId="2612280444" sldId="393"/>
            <ac:picMk id="6" creationId="{02DFDCA3-97D2-429D-9C07-68C80D75D3BC}"/>
          </ac:picMkLst>
        </pc:picChg>
        <pc:picChg chg="add mod">
          <ac:chgData name="Aya Doron" userId="fd6a932cefa45d19" providerId="LiveId" clId="{A838D064-3F90-4192-AF0E-C8BF848FD64B}" dt="2018-06-24T05:09:58.105" v="5261" actId="26606"/>
          <ac:picMkLst>
            <pc:docMk/>
            <pc:sldMk cId="2612280444" sldId="393"/>
            <ac:picMk id="2050" creationId="{10B640B9-0004-43D7-90BD-30C7658107C3}"/>
          </ac:picMkLst>
        </pc:picChg>
      </pc:sldChg>
      <pc:sldChg chg="modSp add">
        <pc:chgData name="Aya Doron" userId="fd6a932cefa45d19" providerId="LiveId" clId="{A838D064-3F90-4192-AF0E-C8BF848FD64B}" dt="2018-06-24T04:51:49.213" v="5158" actId="20577"/>
        <pc:sldMkLst>
          <pc:docMk/>
          <pc:sldMk cId="156740522" sldId="394"/>
        </pc:sldMkLst>
        <pc:spChg chg="mod">
          <ac:chgData name="Aya Doron" userId="fd6a932cefa45d19" providerId="LiveId" clId="{A838D064-3F90-4192-AF0E-C8BF848FD64B}" dt="2018-06-24T04:45:03.889" v="5066" actId="20577"/>
          <ac:spMkLst>
            <pc:docMk/>
            <pc:sldMk cId="156740522" sldId="394"/>
            <ac:spMk id="2" creationId="{FBE8C10C-7962-4388-8AAF-15E5B04603D2}"/>
          </ac:spMkLst>
        </pc:spChg>
        <pc:spChg chg="mod">
          <ac:chgData name="Aya Doron" userId="fd6a932cefa45d19" providerId="LiveId" clId="{A838D064-3F90-4192-AF0E-C8BF848FD64B}" dt="2018-06-24T04:51:49.213" v="5158" actId="20577"/>
          <ac:spMkLst>
            <pc:docMk/>
            <pc:sldMk cId="156740522" sldId="394"/>
            <ac:spMk id="3" creationId="{CE5DF532-E9AB-4DD3-B15A-94F7A5C35E43}"/>
          </ac:spMkLst>
        </pc:spChg>
      </pc:sldChg>
      <pc:sldChg chg="addSp modSp add mod setBg">
        <pc:chgData name="Aya Doron" userId="fd6a932cefa45d19" providerId="LiveId" clId="{A838D064-3F90-4192-AF0E-C8BF848FD64B}" dt="2018-06-26T08:05:22.650" v="5682" actId="1076"/>
        <pc:sldMkLst>
          <pc:docMk/>
          <pc:sldMk cId="597966810" sldId="395"/>
        </pc:sldMkLst>
        <pc:spChg chg="mod">
          <ac:chgData name="Aya Doron" userId="fd6a932cefa45d19" providerId="LiveId" clId="{A838D064-3F90-4192-AF0E-C8BF848FD64B}" dt="2018-06-26T08:05:19.156" v="5681" actId="1076"/>
          <ac:spMkLst>
            <pc:docMk/>
            <pc:sldMk cId="597966810" sldId="395"/>
            <ac:spMk id="2" creationId="{7140331F-D169-4948-A4FD-D7FA703C2CF5}"/>
          </ac:spMkLst>
        </pc:spChg>
        <pc:spChg chg="mod">
          <ac:chgData name="Aya Doron" userId="fd6a932cefa45d19" providerId="LiveId" clId="{A838D064-3F90-4192-AF0E-C8BF848FD64B}" dt="2018-06-26T08:05:22.650" v="5682" actId="1076"/>
          <ac:spMkLst>
            <pc:docMk/>
            <pc:sldMk cId="597966810" sldId="395"/>
            <ac:spMk id="3" creationId="{4B6C80B5-AE36-4CA4-90F3-B2AF93BC224D}"/>
          </ac:spMkLst>
        </pc:spChg>
        <pc:picChg chg="add mod ord">
          <ac:chgData name="Aya Doron" userId="fd6a932cefa45d19" providerId="LiveId" clId="{A838D064-3F90-4192-AF0E-C8BF848FD64B}" dt="2018-06-26T08:05:08.652" v="5679" actId="26606"/>
          <ac:picMkLst>
            <pc:docMk/>
            <pc:sldMk cId="597966810" sldId="395"/>
            <ac:picMk id="5" creationId="{72FCC8B0-192D-4F7E-8AAE-F243A1DC2F55}"/>
          </ac:picMkLst>
        </pc:picChg>
      </pc:sldChg>
      <pc:sldChg chg="modSp add">
        <pc:chgData name="Aya Doron" userId="fd6a932cefa45d19" providerId="LiveId" clId="{A838D064-3F90-4192-AF0E-C8BF848FD64B}" dt="2018-06-26T08:23:53.353" v="5739" actId="20577"/>
        <pc:sldMkLst>
          <pc:docMk/>
          <pc:sldMk cId="253696258" sldId="396"/>
        </pc:sldMkLst>
        <pc:spChg chg="mod">
          <ac:chgData name="Aya Doron" userId="fd6a932cefa45d19" providerId="LiveId" clId="{A838D064-3F90-4192-AF0E-C8BF848FD64B}" dt="2018-06-26T08:23:53.353" v="5739" actId="20577"/>
          <ac:spMkLst>
            <pc:docMk/>
            <pc:sldMk cId="253696258" sldId="396"/>
            <ac:spMk id="3" creationId="{1943FD9F-1FBC-481E-A862-CC0AD4D630A0}"/>
          </ac:spMkLst>
        </pc:spChg>
      </pc:sldChg>
      <pc:sldChg chg="addSp delSp modSp add mod setBg">
        <pc:chgData name="Aya Doron" userId="fd6a932cefa45d19" providerId="LiveId" clId="{A838D064-3F90-4192-AF0E-C8BF848FD64B}" dt="2018-06-27T05:47:10.830" v="5896" actId="26606"/>
        <pc:sldMkLst>
          <pc:docMk/>
          <pc:sldMk cId="1954227450" sldId="397"/>
        </pc:sldMkLst>
        <pc:spChg chg="mod">
          <ac:chgData name="Aya Doron" userId="fd6a932cefa45d19" providerId="LiveId" clId="{A838D064-3F90-4192-AF0E-C8BF848FD64B}" dt="2018-06-27T05:47:10.830" v="5896" actId="26606"/>
          <ac:spMkLst>
            <pc:docMk/>
            <pc:sldMk cId="1954227450" sldId="397"/>
            <ac:spMk id="2" creationId="{00A9D158-C4E7-40D4-861E-6FCAF80EFD07}"/>
          </ac:spMkLst>
        </pc:spChg>
        <pc:spChg chg="mod">
          <ac:chgData name="Aya Doron" userId="fd6a932cefa45d19" providerId="LiveId" clId="{A838D064-3F90-4192-AF0E-C8BF848FD64B}" dt="2018-06-27T05:47:10.830" v="5896" actId="26606"/>
          <ac:spMkLst>
            <pc:docMk/>
            <pc:sldMk cId="1954227450" sldId="397"/>
            <ac:spMk id="3" creationId="{5A402834-1F62-4550-B57C-53027905A082}"/>
          </ac:spMkLst>
        </pc:spChg>
        <pc:spChg chg="add">
          <ac:chgData name="Aya Doron" userId="fd6a932cefa45d19" providerId="LiveId" clId="{A838D064-3F90-4192-AF0E-C8BF848FD64B}" dt="2018-06-27T05:47:10.830" v="5896" actId="26606"/>
          <ac:spMkLst>
            <pc:docMk/>
            <pc:sldMk cId="1954227450" sldId="397"/>
            <ac:spMk id="7" creationId="{19279462-C377-4545-808A-BE333D100DBA}"/>
          </ac:spMkLst>
        </pc:spChg>
        <pc:spChg chg="add">
          <ac:chgData name="Aya Doron" userId="fd6a932cefa45d19" providerId="LiveId" clId="{A838D064-3F90-4192-AF0E-C8BF848FD64B}" dt="2018-06-27T05:47:10.830" v="5896" actId="26606"/>
          <ac:spMkLst>
            <pc:docMk/>
            <pc:sldMk cId="1954227450" sldId="397"/>
            <ac:spMk id="8" creationId="{15B67055-73BA-466D-9A33-02877570619B}"/>
          </ac:spMkLst>
        </pc:spChg>
        <pc:spChg chg="add del">
          <ac:chgData name="Aya Doron" userId="fd6a932cefa45d19" providerId="LiveId" clId="{A838D064-3F90-4192-AF0E-C8BF848FD64B}" dt="2018-06-27T05:46:57.533" v="5893" actId="26606"/>
          <ac:spMkLst>
            <pc:docMk/>
            <pc:sldMk cId="1954227450" sldId="397"/>
            <ac:spMk id="10" creationId="{B9A6A8C2-8B3A-4AD3-AFCC-F1D3F1F02D3F}"/>
          </ac:spMkLst>
        </pc:spChg>
        <pc:spChg chg="add del">
          <ac:chgData name="Aya Doron" userId="fd6a932cefa45d19" providerId="LiveId" clId="{A838D064-3F90-4192-AF0E-C8BF848FD64B}" dt="2018-06-27T05:46:57.533" v="5893" actId="26606"/>
          <ac:spMkLst>
            <pc:docMk/>
            <pc:sldMk cId="1954227450" sldId="397"/>
            <ac:spMk id="12" creationId="{CDF64937-39B5-4AB3-A2EF-EA689BA6087B}"/>
          </ac:spMkLst>
        </pc:spChg>
        <pc:picChg chg="add mod ord">
          <ac:chgData name="Aya Doron" userId="fd6a932cefa45d19" providerId="LiveId" clId="{A838D064-3F90-4192-AF0E-C8BF848FD64B}" dt="2018-06-27T05:47:10.830" v="5896" actId="26606"/>
          <ac:picMkLst>
            <pc:docMk/>
            <pc:sldMk cId="1954227450" sldId="397"/>
            <ac:picMk id="5" creationId="{9BB6B051-38E3-4792-921C-CD10894B18BF}"/>
          </ac:picMkLst>
        </pc:picChg>
      </pc:sldChg>
      <pc:sldChg chg="addSp modSp add mod setBg">
        <pc:chgData name="Aya Doron" userId="fd6a932cefa45d19" providerId="LiveId" clId="{A838D064-3F90-4192-AF0E-C8BF848FD64B}" dt="2018-06-27T05:50:16.174" v="6023" actId="207"/>
        <pc:sldMkLst>
          <pc:docMk/>
          <pc:sldMk cId="1750526150" sldId="398"/>
        </pc:sldMkLst>
        <pc:spChg chg="mod">
          <ac:chgData name="Aya Doron" userId="fd6a932cefa45d19" providerId="LiveId" clId="{A838D064-3F90-4192-AF0E-C8BF848FD64B}" dt="2018-06-27T05:49:48.265" v="6018" actId="26606"/>
          <ac:spMkLst>
            <pc:docMk/>
            <pc:sldMk cId="1750526150" sldId="398"/>
            <ac:spMk id="2" creationId="{356852DD-413A-43B1-98AF-CC55B6B81141}"/>
          </ac:spMkLst>
        </pc:spChg>
        <pc:spChg chg="mod">
          <ac:chgData name="Aya Doron" userId="fd6a932cefa45d19" providerId="LiveId" clId="{A838D064-3F90-4192-AF0E-C8BF848FD64B}" dt="2018-06-27T05:50:16.174" v="6023" actId="207"/>
          <ac:spMkLst>
            <pc:docMk/>
            <pc:sldMk cId="1750526150" sldId="398"/>
            <ac:spMk id="3" creationId="{3D002C65-A70D-4FDA-8BF9-69D0F87FA50E}"/>
          </ac:spMkLst>
        </pc:spChg>
        <pc:picChg chg="add mod ord">
          <ac:chgData name="Aya Doron" userId="fd6a932cefa45d19" providerId="LiveId" clId="{A838D064-3F90-4192-AF0E-C8BF848FD64B}" dt="2018-06-27T05:49:48.265" v="6018" actId="26606"/>
          <ac:picMkLst>
            <pc:docMk/>
            <pc:sldMk cId="1750526150" sldId="398"/>
            <ac:picMk id="5" creationId="{F559ED63-2194-4EBC-99C0-58A9E4181662}"/>
          </ac:picMkLst>
        </pc:picChg>
      </pc:sldChg>
      <pc:sldChg chg="addSp modSp add ord modAnim">
        <pc:chgData name="Aya Doron" userId="fd6a932cefa45d19" providerId="LiveId" clId="{A838D064-3F90-4192-AF0E-C8BF848FD64B}" dt="2018-06-27T05:56:43.723" v="6213"/>
        <pc:sldMkLst>
          <pc:docMk/>
          <pc:sldMk cId="1764888919" sldId="399"/>
        </pc:sldMkLst>
        <pc:spChg chg="mod">
          <ac:chgData name="Aya Doron" userId="fd6a932cefa45d19" providerId="LiveId" clId="{A838D064-3F90-4192-AF0E-C8BF848FD64B}" dt="2018-06-27T05:50:51.622" v="6039" actId="20577"/>
          <ac:spMkLst>
            <pc:docMk/>
            <pc:sldMk cId="1764888919" sldId="399"/>
            <ac:spMk id="2" creationId="{F5C231F9-9AC7-403A-811E-6DF8A9B6C693}"/>
          </ac:spMkLst>
        </pc:spChg>
        <pc:spChg chg="mod">
          <ac:chgData name="Aya Doron" userId="fd6a932cefa45d19" providerId="LiveId" clId="{A838D064-3F90-4192-AF0E-C8BF848FD64B}" dt="2018-06-27T05:54:19.214" v="6208" actId="20577"/>
          <ac:spMkLst>
            <pc:docMk/>
            <pc:sldMk cId="1764888919" sldId="399"/>
            <ac:spMk id="3" creationId="{88017624-4EE0-4D63-B35C-68E603F199F6}"/>
          </ac:spMkLst>
        </pc:spChg>
        <pc:picChg chg="add mod">
          <ac:chgData name="Aya Doron" userId="fd6a932cefa45d19" providerId="LiveId" clId="{A838D064-3F90-4192-AF0E-C8BF848FD64B}" dt="2018-06-27T05:54:26.555" v="6209" actId="14100"/>
          <ac:picMkLst>
            <pc:docMk/>
            <pc:sldMk cId="1764888919" sldId="399"/>
            <ac:picMk id="5" creationId="{53F8FB05-FEE9-4C83-9A1A-41DB12F711C5}"/>
          </ac:picMkLst>
        </pc:picChg>
      </pc:sldChg>
      <pc:sldChg chg="addSp modSp add">
        <pc:chgData name="Aya Doron" userId="fd6a932cefa45d19" providerId="LiveId" clId="{A838D064-3F90-4192-AF0E-C8BF848FD64B}" dt="2018-06-27T06:12:14.889" v="6227" actId="962"/>
        <pc:sldMkLst>
          <pc:docMk/>
          <pc:sldMk cId="2329474206" sldId="400"/>
        </pc:sldMkLst>
        <pc:picChg chg="add mod">
          <ac:chgData name="Aya Doron" userId="fd6a932cefa45d19" providerId="LiveId" clId="{A838D064-3F90-4192-AF0E-C8BF848FD64B}" dt="2018-06-27T06:12:14.889" v="6227" actId="962"/>
          <ac:picMkLst>
            <pc:docMk/>
            <pc:sldMk cId="2329474206" sldId="400"/>
            <ac:picMk id="3" creationId="{62B80CBD-97D8-4A65-84FD-419435FC492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1C015-735D-4606-8297-B30AF7B42A47}" type="doc">
      <dgm:prSet loTypeId="urn:microsoft.com/office/officeart/2016/7/layout/BasicProcessNew" loCatId="process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9F06E73-8FDD-4D6D-B750-16C66330CA3C}">
      <dgm:prSet/>
      <dgm:spPr/>
      <dgm:t>
        <a:bodyPr/>
        <a:lstStyle/>
        <a:p>
          <a:r>
            <a:rPr lang="en-US"/>
            <a:t>Why not start in your first week of the year, with a collection of questions and puzzles from the Torrance test ?</a:t>
          </a:r>
        </a:p>
      </dgm:t>
    </dgm:pt>
    <dgm:pt modelId="{8515E425-2733-4C19-967E-52510AE74E8F}" type="parTrans" cxnId="{AE0C2FAE-AB11-4FA1-AE1C-3106CEAADF9C}">
      <dgm:prSet/>
      <dgm:spPr/>
      <dgm:t>
        <a:bodyPr/>
        <a:lstStyle/>
        <a:p>
          <a:endParaRPr lang="en-US"/>
        </a:p>
      </dgm:t>
    </dgm:pt>
    <dgm:pt modelId="{A2A1F2B2-035D-44BC-9EBF-9B9BB821347C}" type="sibTrans" cxnId="{AE0C2FAE-AB11-4FA1-AE1C-3106CEAADF9C}">
      <dgm:prSet/>
      <dgm:spPr/>
      <dgm:t>
        <a:bodyPr/>
        <a:lstStyle/>
        <a:p>
          <a:endParaRPr lang="en-US"/>
        </a:p>
      </dgm:t>
    </dgm:pt>
    <dgm:pt modelId="{1FB0D566-F371-46C5-BB1A-ABEFA3BD77FD}">
      <dgm:prSet/>
      <dgm:spPr/>
      <dgm:t>
        <a:bodyPr/>
        <a:lstStyle/>
        <a:p>
          <a:r>
            <a:rPr lang="en-US"/>
            <a:t>It is a fun activity, will get the class to know each other, and will help you as a teacher to “sniff out” those who are potentially exceptional. </a:t>
          </a:r>
        </a:p>
      </dgm:t>
    </dgm:pt>
    <dgm:pt modelId="{1C7BE899-1AC2-4167-9F3E-5A7DE5158E85}" type="parTrans" cxnId="{4F9FA13F-FD87-4F64-B573-7B843783421F}">
      <dgm:prSet/>
      <dgm:spPr/>
      <dgm:t>
        <a:bodyPr/>
        <a:lstStyle/>
        <a:p>
          <a:endParaRPr lang="en-US"/>
        </a:p>
      </dgm:t>
    </dgm:pt>
    <dgm:pt modelId="{6A236556-A459-4244-9FAC-94D016D52FA6}" type="sibTrans" cxnId="{4F9FA13F-FD87-4F64-B573-7B843783421F}">
      <dgm:prSet/>
      <dgm:spPr/>
      <dgm:t>
        <a:bodyPr/>
        <a:lstStyle/>
        <a:p>
          <a:endParaRPr lang="en-US"/>
        </a:p>
      </dgm:t>
    </dgm:pt>
    <dgm:pt modelId="{B7F57C9D-3807-48D9-B5A8-477586C370CC}" type="pres">
      <dgm:prSet presAssocID="{A3B1C015-735D-4606-8297-B30AF7B42A47}" presName="Name0" presStyleCnt="0">
        <dgm:presLayoutVars>
          <dgm:dir/>
          <dgm:resizeHandles val="exact"/>
        </dgm:presLayoutVars>
      </dgm:prSet>
      <dgm:spPr/>
    </dgm:pt>
    <dgm:pt modelId="{D4FC667B-8CF5-439B-85D9-09B0F2B79756}" type="pres">
      <dgm:prSet presAssocID="{A9F06E73-8FDD-4D6D-B750-16C66330CA3C}" presName="node" presStyleLbl="node1" presStyleIdx="0" presStyleCnt="3">
        <dgm:presLayoutVars>
          <dgm:bulletEnabled val="1"/>
        </dgm:presLayoutVars>
      </dgm:prSet>
      <dgm:spPr/>
    </dgm:pt>
    <dgm:pt modelId="{88208DE6-2ED5-445E-B6E3-3E41B01203FC}" type="pres">
      <dgm:prSet presAssocID="{A2A1F2B2-035D-44BC-9EBF-9B9BB821347C}" presName="sibTransSpacerBeforeConnector" presStyleCnt="0"/>
      <dgm:spPr/>
    </dgm:pt>
    <dgm:pt modelId="{8573FF50-B9D9-4159-B82A-90B372F93FAE}" type="pres">
      <dgm:prSet presAssocID="{A2A1F2B2-035D-44BC-9EBF-9B9BB821347C}" presName="sibTrans" presStyleLbl="node1" presStyleIdx="1" presStyleCnt="3"/>
      <dgm:spPr/>
    </dgm:pt>
    <dgm:pt modelId="{BA744D83-A632-46CB-9ABA-5A9010A30894}" type="pres">
      <dgm:prSet presAssocID="{A2A1F2B2-035D-44BC-9EBF-9B9BB821347C}" presName="sibTransSpacerAfterConnector" presStyleCnt="0"/>
      <dgm:spPr/>
    </dgm:pt>
    <dgm:pt modelId="{3F3187E2-4028-490C-A7CD-BDEA278B4A9D}" type="pres">
      <dgm:prSet presAssocID="{1FB0D566-F371-46C5-BB1A-ABEFA3BD77FD}" presName="node" presStyleLbl="node1" presStyleIdx="2" presStyleCnt="3">
        <dgm:presLayoutVars>
          <dgm:bulletEnabled val="1"/>
        </dgm:presLayoutVars>
      </dgm:prSet>
      <dgm:spPr/>
    </dgm:pt>
  </dgm:ptLst>
  <dgm:cxnLst>
    <dgm:cxn modelId="{1C0D812B-94E2-4869-97A8-93496624B493}" type="presOf" srcId="{1FB0D566-F371-46C5-BB1A-ABEFA3BD77FD}" destId="{3F3187E2-4028-490C-A7CD-BDEA278B4A9D}" srcOrd="0" destOrd="0" presId="urn:microsoft.com/office/officeart/2016/7/layout/BasicProcessNew"/>
    <dgm:cxn modelId="{50C92F33-9DB7-49A8-9273-D087FB7FE149}" type="presOf" srcId="{A2A1F2B2-035D-44BC-9EBF-9B9BB821347C}" destId="{8573FF50-B9D9-4159-B82A-90B372F93FAE}" srcOrd="0" destOrd="0" presId="urn:microsoft.com/office/officeart/2016/7/layout/BasicProcessNew"/>
    <dgm:cxn modelId="{4F9FA13F-FD87-4F64-B573-7B843783421F}" srcId="{A3B1C015-735D-4606-8297-B30AF7B42A47}" destId="{1FB0D566-F371-46C5-BB1A-ABEFA3BD77FD}" srcOrd="1" destOrd="0" parTransId="{1C7BE899-1AC2-4167-9F3E-5A7DE5158E85}" sibTransId="{6A236556-A459-4244-9FAC-94D016D52FA6}"/>
    <dgm:cxn modelId="{E49C0C52-661B-4250-B86D-74D17BF0F0B7}" type="presOf" srcId="{A9F06E73-8FDD-4D6D-B750-16C66330CA3C}" destId="{D4FC667B-8CF5-439B-85D9-09B0F2B79756}" srcOrd="0" destOrd="0" presId="urn:microsoft.com/office/officeart/2016/7/layout/BasicProcessNew"/>
    <dgm:cxn modelId="{AE0C2FAE-AB11-4FA1-AE1C-3106CEAADF9C}" srcId="{A3B1C015-735D-4606-8297-B30AF7B42A47}" destId="{A9F06E73-8FDD-4D6D-B750-16C66330CA3C}" srcOrd="0" destOrd="0" parTransId="{8515E425-2733-4C19-967E-52510AE74E8F}" sibTransId="{A2A1F2B2-035D-44BC-9EBF-9B9BB821347C}"/>
    <dgm:cxn modelId="{999C0EF2-E201-4C98-A726-A686408F841A}" type="presOf" srcId="{A3B1C015-735D-4606-8297-B30AF7B42A47}" destId="{B7F57C9D-3807-48D9-B5A8-477586C370CC}" srcOrd="0" destOrd="0" presId="urn:microsoft.com/office/officeart/2016/7/layout/BasicProcessNew"/>
    <dgm:cxn modelId="{9157139E-0E2A-456E-A5B2-06CAAAB06505}" type="presParOf" srcId="{B7F57C9D-3807-48D9-B5A8-477586C370CC}" destId="{D4FC667B-8CF5-439B-85D9-09B0F2B79756}" srcOrd="0" destOrd="0" presId="urn:microsoft.com/office/officeart/2016/7/layout/BasicProcessNew"/>
    <dgm:cxn modelId="{4A0A69EE-5853-405A-83D7-766190FF6A57}" type="presParOf" srcId="{B7F57C9D-3807-48D9-B5A8-477586C370CC}" destId="{88208DE6-2ED5-445E-B6E3-3E41B01203FC}" srcOrd="1" destOrd="0" presId="urn:microsoft.com/office/officeart/2016/7/layout/BasicProcessNew"/>
    <dgm:cxn modelId="{B1D0438D-6F7D-4C17-BDCC-78CFAE879073}" type="presParOf" srcId="{B7F57C9D-3807-48D9-B5A8-477586C370CC}" destId="{8573FF50-B9D9-4159-B82A-90B372F93FAE}" srcOrd="2" destOrd="0" presId="urn:microsoft.com/office/officeart/2016/7/layout/BasicProcessNew"/>
    <dgm:cxn modelId="{F07E27B0-938E-4659-AF65-1F6080064FA3}" type="presParOf" srcId="{B7F57C9D-3807-48D9-B5A8-477586C370CC}" destId="{BA744D83-A632-46CB-9ABA-5A9010A30894}" srcOrd="3" destOrd="0" presId="urn:microsoft.com/office/officeart/2016/7/layout/BasicProcessNew"/>
    <dgm:cxn modelId="{52A153E6-8D47-483E-8ACD-BDE5921F04FC}" type="presParOf" srcId="{B7F57C9D-3807-48D9-B5A8-477586C370CC}" destId="{3F3187E2-4028-490C-A7CD-BDEA278B4A9D}" srcOrd="4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0F000-0048-4E21-8690-5D7B032A0170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D334D-E8BF-4C1F-8592-84A829EF114C}">
      <dgm:prSet/>
      <dgm:spPr/>
      <dgm:t>
        <a:bodyPr/>
        <a:lstStyle/>
        <a:p>
          <a:r>
            <a:rPr lang="en-GB" b="1" dirty="0"/>
            <a:t>Dorothy Hodgkin </a:t>
          </a:r>
          <a:br>
            <a:rPr lang="en-GB" b="1" dirty="0"/>
          </a:br>
          <a:r>
            <a:rPr lang="en-GB" dirty="0"/>
            <a:t>won the Nobel Prize in 1963 for pioneering protein crystallography</a:t>
          </a:r>
          <a:endParaRPr lang="en-US" dirty="0"/>
        </a:p>
      </dgm:t>
    </dgm:pt>
    <dgm:pt modelId="{A46FEC7A-9CB3-4843-B7F3-C19712A431E7}" type="parTrans" cxnId="{B54822DE-8DE5-4C13-917B-F7BB52F543EE}">
      <dgm:prSet/>
      <dgm:spPr/>
      <dgm:t>
        <a:bodyPr/>
        <a:lstStyle/>
        <a:p>
          <a:endParaRPr lang="en-US"/>
        </a:p>
      </dgm:t>
    </dgm:pt>
    <dgm:pt modelId="{ACD7A09E-9DF2-4F7A-B8C1-B41714558882}" type="sibTrans" cxnId="{B54822DE-8DE5-4C13-917B-F7BB52F543EE}">
      <dgm:prSet/>
      <dgm:spPr/>
      <dgm:t>
        <a:bodyPr/>
        <a:lstStyle/>
        <a:p>
          <a:endParaRPr lang="en-US"/>
        </a:p>
      </dgm:t>
    </dgm:pt>
    <dgm:pt modelId="{A0D4666F-7AEB-4F2B-914A-1E4A95FDF657}">
      <dgm:prSet/>
      <dgm:spPr/>
      <dgm:t>
        <a:bodyPr/>
        <a:lstStyle/>
        <a:p>
          <a:r>
            <a:rPr lang="en-GB" b="1" dirty="0"/>
            <a:t>Barbara McClintock </a:t>
          </a:r>
          <a:r>
            <a:rPr lang="en-GB" dirty="0"/>
            <a:t>discovered gene activation</a:t>
          </a:r>
          <a:endParaRPr lang="en-US" dirty="0"/>
        </a:p>
      </dgm:t>
    </dgm:pt>
    <dgm:pt modelId="{338F8C3E-D63E-471E-B869-13DA5C539E72}" type="parTrans" cxnId="{9D2CA226-4594-40C5-A48A-C75564C40095}">
      <dgm:prSet/>
      <dgm:spPr/>
      <dgm:t>
        <a:bodyPr/>
        <a:lstStyle/>
        <a:p>
          <a:endParaRPr lang="en-US"/>
        </a:p>
      </dgm:t>
    </dgm:pt>
    <dgm:pt modelId="{5E8532FD-F2DA-48F5-B83E-9E2AF45C52D4}" type="sibTrans" cxnId="{9D2CA226-4594-40C5-A48A-C75564C40095}">
      <dgm:prSet/>
      <dgm:spPr/>
      <dgm:t>
        <a:bodyPr/>
        <a:lstStyle/>
        <a:p>
          <a:endParaRPr lang="en-US"/>
        </a:p>
      </dgm:t>
    </dgm:pt>
    <dgm:pt modelId="{9FEA7471-F79F-4956-A346-FED3EB0FCCC1}">
      <dgm:prSet/>
      <dgm:spPr/>
      <dgm:t>
        <a:bodyPr/>
        <a:lstStyle/>
        <a:p>
          <a:r>
            <a:rPr lang="en-GB" b="1" dirty="0"/>
            <a:t>Aphra </a:t>
          </a:r>
          <a:r>
            <a:rPr lang="en-GB" b="1" dirty="0" err="1"/>
            <a:t>Behn</a:t>
          </a:r>
          <a:r>
            <a:rPr lang="en-GB" b="1" dirty="0"/>
            <a:t> </a:t>
          </a:r>
          <a:r>
            <a:rPr lang="en-GB" dirty="0"/>
            <a:t> </a:t>
          </a:r>
          <a:br>
            <a:rPr lang="en-GB" dirty="0"/>
          </a:br>
          <a:r>
            <a:rPr lang="en-GB" dirty="0"/>
            <a:t>One of the first female writers to break the gender barrier and actually publish professionally</a:t>
          </a:r>
          <a:endParaRPr lang="en-US" dirty="0"/>
        </a:p>
      </dgm:t>
    </dgm:pt>
    <dgm:pt modelId="{40E3F3F4-08FE-47A6-8935-8F8F3EB7C2FF}" type="parTrans" cxnId="{1CBE30BB-25B2-4685-ABBB-8CC3BB58DE75}">
      <dgm:prSet/>
      <dgm:spPr/>
      <dgm:t>
        <a:bodyPr/>
        <a:lstStyle/>
        <a:p>
          <a:endParaRPr lang="en-US"/>
        </a:p>
      </dgm:t>
    </dgm:pt>
    <dgm:pt modelId="{32D3A428-B716-4CAB-8919-681D8D1B5E58}" type="sibTrans" cxnId="{1CBE30BB-25B2-4685-ABBB-8CC3BB58DE75}">
      <dgm:prSet/>
      <dgm:spPr/>
      <dgm:t>
        <a:bodyPr/>
        <a:lstStyle/>
        <a:p>
          <a:endParaRPr lang="en-US"/>
        </a:p>
      </dgm:t>
    </dgm:pt>
    <dgm:pt modelId="{A320A20F-0914-44A3-BDC4-A9FEDA98D2EA}">
      <dgm:prSet/>
      <dgm:spPr/>
      <dgm:t>
        <a:bodyPr/>
        <a:lstStyle/>
        <a:p>
          <a:r>
            <a:rPr lang="en-GB" b="1" dirty="0"/>
            <a:t>Virginia Woolf </a:t>
          </a:r>
          <a:br>
            <a:rPr lang="en-GB" dirty="0"/>
          </a:br>
          <a:r>
            <a:rPr lang="en-GB" dirty="0"/>
            <a:t>A Modernist writer</a:t>
          </a:r>
          <a:endParaRPr lang="en-US" dirty="0"/>
        </a:p>
      </dgm:t>
    </dgm:pt>
    <dgm:pt modelId="{47132C8A-0D59-4859-8666-01E3D5D17C34}" type="parTrans" cxnId="{4EC8EE4F-333B-4B9F-9887-76C1451024E1}">
      <dgm:prSet/>
      <dgm:spPr/>
      <dgm:t>
        <a:bodyPr/>
        <a:lstStyle/>
        <a:p>
          <a:endParaRPr lang="en-US"/>
        </a:p>
      </dgm:t>
    </dgm:pt>
    <dgm:pt modelId="{2B35C43C-2638-4DF7-9582-13C32E5B08DE}" type="sibTrans" cxnId="{4EC8EE4F-333B-4B9F-9887-76C1451024E1}">
      <dgm:prSet/>
      <dgm:spPr/>
      <dgm:t>
        <a:bodyPr/>
        <a:lstStyle/>
        <a:p>
          <a:endParaRPr lang="en-US"/>
        </a:p>
      </dgm:t>
    </dgm:pt>
    <dgm:pt modelId="{B27044CA-F095-459E-81D6-8A4069CF9483}">
      <dgm:prSet/>
      <dgm:spPr/>
      <dgm:t>
        <a:bodyPr/>
        <a:lstStyle/>
        <a:p>
          <a:r>
            <a:rPr lang="en-GB" b="1" dirty="0"/>
            <a:t>Frida Kahlo </a:t>
          </a:r>
          <a:br>
            <a:rPr lang="en-GB" dirty="0"/>
          </a:br>
          <a:r>
            <a:rPr lang="en-GB" dirty="0"/>
            <a:t>controversial and thought provoking both in her art and in her personal life. </a:t>
          </a:r>
          <a:endParaRPr lang="en-US" dirty="0"/>
        </a:p>
      </dgm:t>
    </dgm:pt>
    <dgm:pt modelId="{F43299B7-91DD-41DB-B5D9-57365F0D7ED0}" type="parTrans" cxnId="{0E8D6A30-7D67-4B21-B54A-D7B762173E1D}">
      <dgm:prSet/>
      <dgm:spPr/>
      <dgm:t>
        <a:bodyPr/>
        <a:lstStyle/>
        <a:p>
          <a:endParaRPr lang="en-US"/>
        </a:p>
      </dgm:t>
    </dgm:pt>
    <dgm:pt modelId="{C4477C89-E32F-41BC-9157-9BF694845DCA}" type="sibTrans" cxnId="{0E8D6A30-7D67-4B21-B54A-D7B762173E1D}">
      <dgm:prSet/>
      <dgm:spPr/>
      <dgm:t>
        <a:bodyPr/>
        <a:lstStyle/>
        <a:p>
          <a:endParaRPr lang="en-US"/>
        </a:p>
      </dgm:t>
    </dgm:pt>
    <dgm:pt modelId="{09A45E22-A5C9-4717-9E5A-0BA98C1A68D2}">
      <dgm:prSet/>
      <dgm:spPr/>
      <dgm:t>
        <a:bodyPr/>
        <a:lstStyle/>
        <a:p>
          <a:r>
            <a:rPr lang="en-GB" b="1" dirty="0"/>
            <a:t>Maryam Mirzakhani</a:t>
          </a:r>
          <a:r>
            <a:rPr lang="en-GB" dirty="0"/>
            <a:t>: </a:t>
          </a:r>
          <a:br>
            <a:rPr lang="en-GB" dirty="0"/>
          </a:br>
          <a:r>
            <a:rPr lang="en-GB" dirty="0"/>
            <a:t>an Iranian mathematician who serves as a professor of mathematics at Stanford University</a:t>
          </a:r>
          <a:endParaRPr lang="en-US" dirty="0"/>
        </a:p>
      </dgm:t>
    </dgm:pt>
    <dgm:pt modelId="{26DB0982-4637-43BB-84B3-F8357D79EFDF}" type="parTrans" cxnId="{7B6A0222-7846-438F-89F8-405DEFFF21F9}">
      <dgm:prSet/>
      <dgm:spPr/>
      <dgm:t>
        <a:bodyPr/>
        <a:lstStyle/>
        <a:p>
          <a:endParaRPr lang="en-US"/>
        </a:p>
      </dgm:t>
    </dgm:pt>
    <dgm:pt modelId="{74A7D2D3-3C37-4F6D-AE8B-21FF163674A7}" type="sibTrans" cxnId="{7B6A0222-7846-438F-89F8-405DEFFF21F9}">
      <dgm:prSet/>
      <dgm:spPr/>
      <dgm:t>
        <a:bodyPr/>
        <a:lstStyle/>
        <a:p>
          <a:endParaRPr lang="en-US"/>
        </a:p>
      </dgm:t>
    </dgm:pt>
    <dgm:pt modelId="{26747C51-0EF4-4DF9-BD78-1E916C3DC071}">
      <dgm:prSet/>
      <dgm:spPr/>
      <dgm:t>
        <a:bodyPr/>
        <a:lstStyle/>
        <a:p>
          <a:r>
            <a:rPr lang="en-GB" b="1" dirty="0"/>
            <a:t>Laura Deming </a:t>
          </a:r>
          <a:br>
            <a:rPr lang="en-GB" b="1" dirty="0"/>
          </a:br>
          <a:r>
            <a:rPr lang="en-GB" dirty="0"/>
            <a:t>a world renowned researcher at the field of longevity and genetics</a:t>
          </a:r>
          <a:endParaRPr lang="en-US" dirty="0"/>
        </a:p>
      </dgm:t>
    </dgm:pt>
    <dgm:pt modelId="{B7011E1E-2628-4048-AFA6-0CF3472FE5ED}" type="sibTrans" cxnId="{9663B0BA-6166-49D9-A2AD-7260F6315419}">
      <dgm:prSet/>
      <dgm:spPr/>
      <dgm:t>
        <a:bodyPr/>
        <a:lstStyle/>
        <a:p>
          <a:endParaRPr lang="en-US"/>
        </a:p>
      </dgm:t>
    </dgm:pt>
    <dgm:pt modelId="{0B17169A-53C3-45B9-A5E8-E5D9A090A1C4}" type="parTrans" cxnId="{9663B0BA-6166-49D9-A2AD-7260F6315419}">
      <dgm:prSet/>
      <dgm:spPr/>
      <dgm:t>
        <a:bodyPr/>
        <a:lstStyle/>
        <a:p>
          <a:endParaRPr lang="en-US"/>
        </a:p>
      </dgm:t>
    </dgm:pt>
    <dgm:pt modelId="{42EE23F7-12CA-4BAA-9830-8C42415A22A4}">
      <dgm:prSet/>
      <dgm:spPr/>
      <dgm:t>
        <a:bodyPr/>
        <a:lstStyle/>
        <a:p>
          <a:r>
            <a:rPr lang="en-GB" b="1" dirty="0"/>
            <a:t>Rear Admiral </a:t>
          </a:r>
          <a:r>
            <a:rPr lang="en-GB" b="1" dirty="0" err="1"/>
            <a:t>Dr.</a:t>
          </a:r>
          <a:r>
            <a:rPr lang="en-GB" b="1" dirty="0"/>
            <a:t> Grace Murray Hopper </a:t>
          </a:r>
          <a:br>
            <a:rPr lang="en-GB" b="1" dirty="0"/>
          </a:br>
          <a:r>
            <a:rPr lang="en-GB" dirty="0"/>
            <a:t>the most accomplished women in computer science</a:t>
          </a:r>
          <a:endParaRPr lang="en-US" dirty="0"/>
        </a:p>
      </dgm:t>
    </dgm:pt>
    <dgm:pt modelId="{B3DB31B3-E515-4ADD-8775-4567A73B2208}" type="sibTrans" cxnId="{F39AAA03-311F-44BD-8421-8080499A4523}">
      <dgm:prSet/>
      <dgm:spPr/>
      <dgm:t>
        <a:bodyPr/>
        <a:lstStyle/>
        <a:p>
          <a:endParaRPr lang="en-US"/>
        </a:p>
      </dgm:t>
    </dgm:pt>
    <dgm:pt modelId="{27F2A690-060B-4E7A-9893-FE47A645BB51}" type="parTrans" cxnId="{F39AAA03-311F-44BD-8421-8080499A4523}">
      <dgm:prSet/>
      <dgm:spPr/>
      <dgm:t>
        <a:bodyPr/>
        <a:lstStyle/>
        <a:p>
          <a:endParaRPr lang="en-US"/>
        </a:p>
      </dgm:t>
    </dgm:pt>
    <dgm:pt modelId="{FEA12643-9F11-4D44-9229-8BD8B134DB87}" type="pres">
      <dgm:prSet presAssocID="{5A10F000-0048-4E21-8690-5D7B032A0170}" presName="diagram" presStyleCnt="0">
        <dgm:presLayoutVars>
          <dgm:dir/>
          <dgm:resizeHandles val="exact"/>
        </dgm:presLayoutVars>
      </dgm:prSet>
      <dgm:spPr/>
    </dgm:pt>
    <dgm:pt modelId="{989FB6E2-DB49-4F39-BD5E-597E5A602D94}" type="pres">
      <dgm:prSet presAssocID="{372D334D-E8BF-4C1F-8592-84A829EF114C}" presName="node" presStyleLbl="node1" presStyleIdx="0" presStyleCnt="8">
        <dgm:presLayoutVars>
          <dgm:bulletEnabled val="1"/>
        </dgm:presLayoutVars>
      </dgm:prSet>
      <dgm:spPr/>
    </dgm:pt>
    <dgm:pt modelId="{508489F4-A719-4EED-A347-ACDCBC3CA390}" type="pres">
      <dgm:prSet presAssocID="{ACD7A09E-9DF2-4F7A-B8C1-B41714558882}" presName="sibTrans" presStyleCnt="0"/>
      <dgm:spPr/>
    </dgm:pt>
    <dgm:pt modelId="{5A8328F2-7E62-4C69-8F11-1F6907AD6A64}" type="pres">
      <dgm:prSet presAssocID="{A0D4666F-7AEB-4F2B-914A-1E4A95FDF657}" presName="node" presStyleLbl="node1" presStyleIdx="1" presStyleCnt="8">
        <dgm:presLayoutVars>
          <dgm:bulletEnabled val="1"/>
        </dgm:presLayoutVars>
      </dgm:prSet>
      <dgm:spPr/>
    </dgm:pt>
    <dgm:pt modelId="{1A71FE38-87F3-47D0-848C-9570B92200AC}" type="pres">
      <dgm:prSet presAssocID="{5E8532FD-F2DA-48F5-B83E-9E2AF45C52D4}" presName="sibTrans" presStyleCnt="0"/>
      <dgm:spPr/>
    </dgm:pt>
    <dgm:pt modelId="{F59ABD26-7372-4438-BFF6-569351639055}" type="pres">
      <dgm:prSet presAssocID="{9FEA7471-F79F-4956-A346-FED3EB0FCCC1}" presName="node" presStyleLbl="node1" presStyleIdx="2" presStyleCnt="8">
        <dgm:presLayoutVars>
          <dgm:bulletEnabled val="1"/>
        </dgm:presLayoutVars>
      </dgm:prSet>
      <dgm:spPr/>
    </dgm:pt>
    <dgm:pt modelId="{721747F3-46A2-4F46-9F15-93E7256362B7}" type="pres">
      <dgm:prSet presAssocID="{32D3A428-B716-4CAB-8919-681D8D1B5E58}" presName="sibTrans" presStyleCnt="0"/>
      <dgm:spPr/>
    </dgm:pt>
    <dgm:pt modelId="{25F3E853-FB69-426D-A2FA-D7DC0EFEA95A}" type="pres">
      <dgm:prSet presAssocID="{A320A20F-0914-44A3-BDC4-A9FEDA98D2EA}" presName="node" presStyleLbl="node1" presStyleIdx="3" presStyleCnt="8">
        <dgm:presLayoutVars>
          <dgm:bulletEnabled val="1"/>
        </dgm:presLayoutVars>
      </dgm:prSet>
      <dgm:spPr/>
    </dgm:pt>
    <dgm:pt modelId="{5E6B28BE-427C-487E-853F-961001BE58A3}" type="pres">
      <dgm:prSet presAssocID="{2B35C43C-2638-4DF7-9582-13C32E5B08DE}" presName="sibTrans" presStyleCnt="0"/>
      <dgm:spPr/>
    </dgm:pt>
    <dgm:pt modelId="{97F625DE-9AD0-4CD9-B68D-41EAB7E9180B}" type="pres">
      <dgm:prSet presAssocID="{B27044CA-F095-459E-81D6-8A4069CF9483}" presName="node" presStyleLbl="node1" presStyleIdx="4" presStyleCnt="8">
        <dgm:presLayoutVars>
          <dgm:bulletEnabled val="1"/>
        </dgm:presLayoutVars>
      </dgm:prSet>
      <dgm:spPr/>
    </dgm:pt>
    <dgm:pt modelId="{D5835C94-920C-413F-803E-CC90E2C2CBF1}" type="pres">
      <dgm:prSet presAssocID="{C4477C89-E32F-41BC-9157-9BF694845DCA}" presName="sibTrans" presStyleCnt="0"/>
      <dgm:spPr/>
    </dgm:pt>
    <dgm:pt modelId="{25569D9A-C111-4558-B0E2-78D36085C08A}" type="pres">
      <dgm:prSet presAssocID="{09A45E22-A5C9-4717-9E5A-0BA98C1A68D2}" presName="node" presStyleLbl="node1" presStyleIdx="5" presStyleCnt="8">
        <dgm:presLayoutVars>
          <dgm:bulletEnabled val="1"/>
        </dgm:presLayoutVars>
      </dgm:prSet>
      <dgm:spPr/>
    </dgm:pt>
    <dgm:pt modelId="{91511B81-CFBD-4705-8C73-E83C4FC15453}" type="pres">
      <dgm:prSet presAssocID="{74A7D2D3-3C37-4F6D-AE8B-21FF163674A7}" presName="sibTrans" presStyleCnt="0"/>
      <dgm:spPr/>
    </dgm:pt>
    <dgm:pt modelId="{58A638CD-1BDC-4C0E-BFD9-CDBEB7CD5949}" type="pres">
      <dgm:prSet presAssocID="{42EE23F7-12CA-4BAA-9830-8C42415A22A4}" presName="node" presStyleLbl="node1" presStyleIdx="6" presStyleCnt="8">
        <dgm:presLayoutVars>
          <dgm:bulletEnabled val="1"/>
        </dgm:presLayoutVars>
      </dgm:prSet>
      <dgm:spPr/>
    </dgm:pt>
    <dgm:pt modelId="{619D9B92-0E0C-4591-9925-DDA803C30FB1}" type="pres">
      <dgm:prSet presAssocID="{B3DB31B3-E515-4ADD-8775-4567A73B2208}" presName="sibTrans" presStyleCnt="0"/>
      <dgm:spPr/>
    </dgm:pt>
    <dgm:pt modelId="{9F0B8564-FE0A-49CA-8D4E-5D6BD85EE358}" type="pres">
      <dgm:prSet presAssocID="{26747C51-0EF4-4DF9-BD78-1E916C3DC071}" presName="node" presStyleLbl="node1" presStyleIdx="7" presStyleCnt="8">
        <dgm:presLayoutVars>
          <dgm:bulletEnabled val="1"/>
        </dgm:presLayoutVars>
      </dgm:prSet>
      <dgm:spPr/>
    </dgm:pt>
  </dgm:ptLst>
  <dgm:cxnLst>
    <dgm:cxn modelId="{F39AAA03-311F-44BD-8421-8080499A4523}" srcId="{5A10F000-0048-4E21-8690-5D7B032A0170}" destId="{42EE23F7-12CA-4BAA-9830-8C42415A22A4}" srcOrd="6" destOrd="0" parTransId="{27F2A690-060B-4E7A-9893-FE47A645BB51}" sibTransId="{B3DB31B3-E515-4ADD-8775-4567A73B2208}"/>
    <dgm:cxn modelId="{EE7ADA1D-FEE6-4FB1-890A-DEF1B3A34D3D}" type="presOf" srcId="{A320A20F-0914-44A3-BDC4-A9FEDA98D2EA}" destId="{25F3E853-FB69-426D-A2FA-D7DC0EFEA95A}" srcOrd="0" destOrd="0" presId="urn:microsoft.com/office/officeart/2005/8/layout/default"/>
    <dgm:cxn modelId="{7B6A0222-7846-438F-89F8-405DEFFF21F9}" srcId="{5A10F000-0048-4E21-8690-5D7B032A0170}" destId="{09A45E22-A5C9-4717-9E5A-0BA98C1A68D2}" srcOrd="5" destOrd="0" parTransId="{26DB0982-4637-43BB-84B3-F8357D79EFDF}" sibTransId="{74A7D2D3-3C37-4F6D-AE8B-21FF163674A7}"/>
    <dgm:cxn modelId="{9D2CA226-4594-40C5-A48A-C75564C40095}" srcId="{5A10F000-0048-4E21-8690-5D7B032A0170}" destId="{A0D4666F-7AEB-4F2B-914A-1E4A95FDF657}" srcOrd="1" destOrd="0" parTransId="{338F8C3E-D63E-471E-B869-13DA5C539E72}" sibTransId="{5E8532FD-F2DA-48F5-B83E-9E2AF45C52D4}"/>
    <dgm:cxn modelId="{285E052E-00C8-4A20-8E4D-A33DB82177B5}" type="presOf" srcId="{9FEA7471-F79F-4956-A346-FED3EB0FCCC1}" destId="{F59ABD26-7372-4438-BFF6-569351639055}" srcOrd="0" destOrd="0" presId="urn:microsoft.com/office/officeart/2005/8/layout/default"/>
    <dgm:cxn modelId="{0E8D6A30-7D67-4B21-B54A-D7B762173E1D}" srcId="{5A10F000-0048-4E21-8690-5D7B032A0170}" destId="{B27044CA-F095-459E-81D6-8A4069CF9483}" srcOrd="4" destOrd="0" parTransId="{F43299B7-91DD-41DB-B5D9-57365F0D7ED0}" sibTransId="{C4477C89-E32F-41BC-9157-9BF694845DCA}"/>
    <dgm:cxn modelId="{47946432-68DF-4737-A115-ABF81FBB3D1E}" type="presOf" srcId="{5A10F000-0048-4E21-8690-5D7B032A0170}" destId="{FEA12643-9F11-4D44-9229-8BD8B134DB87}" srcOrd="0" destOrd="0" presId="urn:microsoft.com/office/officeart/2005/8/layout/default"/>
    <dgm:cxn modelId="{ECDF3E67-7D99-46DE-AFFC-598B629A2FCA}" type="presOf" srcId="{26747C51-0EF4-4DF9-BD78-1E916C3DC071}" destId="{9F0B8564-FE0A-49CA-8D4E-5D6BD85EE358}" srcOrd="0" destOrd="0" presId="urn:microsoft.com/office/officeart/2005/8/layout/default"/>
    <dgm:cxn modelId="{4EC8EE4F-333B-4B9F-9887-76C1451024E1}" srcId="{5A10F000-0048-4E21-8690-5D7B032A0170}" destId="{A320A20F-0914-44A3-BDC4-A9FEDA98D2EA}" srcOrd="3" destOrd="0" parTransId="{47132C8A-0D59-4859-8666-01E3D5D17C34}" sibTransId="{2B35C43C-2638-4DF7-9582-13C32E5B08DE}"/>
    <dgm:cxn modelId="{9E0B6754-E2A7-4DBF-8369-E1643FFF988B}" type="presOf" srcId="{A0D4666F-7AEB-4F2B-914A-1E4A95FDF657}" destId="{5A8328F2-7E62-4C69-8F11-1F6907AD6A64}" srcOrd="0" destOrd="0" presId="urn:microsoft.com/office/officeart/2005/8/layout/default"/>
    <dgm:cxn modelId="{810F9F79-D180-49FA-B76B-F132AE3B98A3}" type="presOf" srcId="{42EE23F7-12CA-4BAA-9830-8C42415A22A4}" destId="{58A638CD-1BDC-4C0E-BFD9-CDBEB7CD5949}" srcOrd="0" destOrd="0" presId="urn:microsoft.com/office/officeart/2005/8/layout/default"/>
    <dgm:cxn modelId="{983DCF84-CDB7-4765-AAB5-6670B4640CB7}" type="presOf" srcId="{372D334D-E8BF-4C1F-8592-84A829EF114C}" destId="{989FB6E2-DB49-4F39-BD5E-597E5A602D94}" srcOrd="0" destOrd="0" presId="urn:microsoft.com/office/officeart/2005/8/layout/default"/>
    <dgm:cxn modelId="{8C37238C-8CFF-4C56-9CAA-C01058AC1328}" type="presOf" srcId="{B27044CA-F095-459E-81D6-8A4069CF9483}" destId="{97F625DE-9AD0-4CD9-B68D-41EAB7E9180B}" srcOrd="0" destOrd="0" presId="urn:microsoft.com/office/officeart/2005/8/layout/default"/>
    <dgm:cxn modelId="{9663B0BA-6166-49D9-A2AD-7260F6315419}" srcId="{5A10F000-0048-4E21-8690-5D7B032A0170}" destId="{26747C51-0EF4-4DF9-BD78-1E916C3DC071}" srcOrd="7" destOrd="0" parTransId="{0B17169A-53C3-45B9-A5E8-E5D9A090A1C4}" sibTransId="{B7011E1E-2628-4048-AFA6-0CF3472FE5ED}"/>
    <dgm:cxn modelId="{1CBE30BB-25B2-4685-ABBB-8CC3BB58DE75}" srcId="{5A10F000-0048-4E21-8690-5D7B032A0170}" destId="{9FEA7471-F79F-4956-A346-FED3EB0FCCC1}" srcOrd="2" destOrd="0" parTransId="{40E3F3F4-08FE-47A6-8935-8F8F3EB7C2FF}" sibTransId="{32D3A428-B716-4CAB-8919-681D8D1B5E58}"/>
    <dgm:cxn modelId="{B54822DE-8DE5-4C13-917B-F7BB52F543EE}" srcId="{5A10F000-0048-4E21-8690-5D7B032A0170}" destId="{372D334D-E8BF-4C1F-8592-84A829EF114C}" srcOrd="0" destOrd="0" parTransId="{A46FEC7A-9CB3-4843-B7F3-C19712A431E7}" sibTransId="{ACD7A09E-9DF2-4F7A-B8C1-B41714558882}"/>
    <dgm:cxn modelId="{761F3EF7-261B-4A11-84C8-D1382E5B916D}" type="presOf" srcId="{09A45E22-A5C9-4717-9E5A-0BA98C1A68D2}" destId="{25569D9A-C111-4558-B0E2-78D36085C08A}" srcOrd="0" destOrd="0" presId="urn:microsoft.com/office/officeart/2005/8/layout/default"/>
    <dgm:cxn modelId="{78FCDF80-B100-4E9F-97B7-CFB033233A33}" type="presParOf" srcId="{FEA12643-9F11-4D44-9229-8BD8B134DB87}" destId="{989FB6E2-DB49-4F39-BD5E-597E5A602D94}" srcOrd="0" destOrd="0" presId="urn:microsoft.com/office/officeart/2005/8/layout/default"/>
    <dgm:cxn modelId="{EE61C751-CF52-44B1-A505-E939C6DA1BC1}" type="presParOf" srcId="{FEA12643-9F11-4D44-9229-8BD8B134DB87}" destId="{508489F4-A719-4EED-A347-ACDCBC3CA390}" srcOrd="1" destOrd="0" presId="urn:microsoft.com/office/officeart/2005/8/layout/default"/>
    <dgm:cxn modelId="{7918B1CB-2B73-4304-945E-C4BB1240368B}" type="presParOf" srcId="{FEA12643-9F11-4D44-9229-8BD8B134DB87}" destId="{5A8328F2-7E62-4C69-8F11-1F6907AD6A64}" srcOrd="2" destOrd="0" presId="urn:microsoft.com/office/officeart/2005/8/layout/default"/>
    <dgm:cxn modelId="{C03C01EA-C68C-49D2-8110-BB20AA9E033F}" type="presParOf" srcId="{FEA12643-9F11-4D44-9229-8BD8B134DB87}" destId="{1A71FE38-87F3-47D0-848C-9570B92200AC}" srcOrd="3" destOrd="0" presId="urn:microsoft.com/office/officeart/2005/8/layout/default"/>
    <dgm:cxn modelId="{57583254-CC2D-4259-B327-43678D17A958}" type="presParOf" srcId="{FEA12643-9F11-4D44-9229-8BD8B134DB87}" destId="{F59ABD26-7372-4438-BFF6-569351639055}" srcOrd="4" destOrd="0" presId="urn:microsoft.com/office/officeart/2005/8/layout/default"/>
    <dgm:cxn modelId="{6943AE12-FEFF-4E2A-A79D-A0A353C1738D}" type="presParOf" srcId="{FEA12643-9F11-4D44-9229-8BD8B134DB87}" destId="{721747F3-46A2-4F46-9F15-93E7256362B7}" srcOrd="5" destOrd="0" presId="urn:microsoft.com/office/officeart/2005/8/layout/default"/>
    <dgm:cxn modelId="{0776B05B-B25F-4782-AEC3-6D38030763F2}" type="presParOf" srcId="{FEA12643-9F11-4D44-9229-8BD8B134DB87}" destId="{25F3E853-FB69-426D-A2FA-D7DC0EFEA95A}" srcOrd="6" destOrd="0" presId="urn:microsoft.com/office/officeart/2005/8/layout/default"/>
    <dgm:cxn modelId="{CD9CF016-C892-42F8-BCD0-214DA869BF8B}" type="presParOf" srcId="{FEA12643-9F11-4D44-9229-8BD8B134DB87}" destId="{5E6B28BE-427C-487E-853F-961001BE58A3}" srcOrd="7" destOrd="0" presId="urn:microsoft.com/office/officeart/2005/8/layout/default"/>
    <dgm:cxn modelId="{47829451-46C5-44E4-8800-AAFA3DB079CC}" type="presParOf" srcId="{FEA12643-9F11-4D44-9229-8BD8B134DB87}" destId="{97F625DE-9AD0-4CD9-B68D-41EAB7E9180B}" srcOrd="8" destOrd="0" presId="urn:microsoft.com/office/officeart/2005/8/layout/default"/>
    <dgm:cxn modelId="{AAEF185C-B1B6-4705-B2C1-835339F819AF}" type="presParOf" srcId="{FEA12643-9F11-4D44-9229-8BD8B134DB87}" destId="{D5835C94-920C-413F-803E-CC90E2C2CBF1}" srcOrd="9" destOrd="0" presId="urn:microsoft.com/office/officeart/2005/8/layout/default"/>
    <dgm:cxn modelId="{A24FBCE9-6045-46C3-B41A-0070340E1F83}" type="presParOf" srcId="{FEA12643-9F11-4D44-9229-8BD8B134DB87}" destId="{25569D9A-C111-4558-B0E2-78D36085C08A}" srcOrd="10" destOrd="0" presId="urn:microsoft.com/office/officeart/2005/8/layout/default"/>
    <dgm:cxn modelId="{BB8AAD5A-F21F-4022-A66D-CB8951A0EB90}" type="presParOf" srcId="{FEA12643-9F11-4D44-9229-8BD8B134DB87}" destId="{91511B81-CFBD-4705-8C73-E83C4FC15453}" srcOrd="11" destOrd="0" presId="urn:microsoft.com/office/officeart/2005/8/layout/default"/>
    <dgm:cxn modelId="{2A9A3226-0FFE-46EA-913C-5FC9C39C783E}" type="presParOf" srcId="{FEA12643-9F11-4D44-9229-8BD8B134DB87}" destId="{58A638CD-1BDC-4C0E-BFD9-CDBEB7CD5949}" srcOrd="12" destOrd="0" presId="urn:microsoft.com/office/officeart/2005/8/layout/default"/>
    <dgm:cxn modelId="{9F0CAE12-F9F0-4AD6-A0D0-EF3DE4C2600F}" type="presParOf" srcId="{FEA12643-9F11-4D44-9229-8BD8B134DB87}" destId="{619D9B92-0E0C-4591-9925-DDA803C30FB1}" srcOrd="13" destOrd="0" presId="urn:microsoft.com/office/officeart/2005/8/layout/default"/>
    <dgm:cxn modelId="{4FF5C0BC-207D-4B9D-B63F-314562851827}" type="presParOf" srcId="{FEA12643-9F11-4D44-9229-8BD8B134DB87}" destId="{9F0B8564-FE0A-49CA-8D4E-5D6BD85EE35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78BA2D-8ACD-4062-A9C0-D464FC9F8AE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6BF302-4A16-4A90-A560-F71B4C7A6E4E}">
      <dgm:prSet custT="1"/>
      <dgm:spPr/>
      <dgm:t>
        <a:bodyPr/>
        <a:lstStyle/>
        <a:p>
          <a:r>
            <a:rPr lang="en-GB" sz="1800" dirty="0"/>
            <a:t>Up to about age 12: be someone who </a:t>
          </a:r>
          <a:r>
            <a:rPr lang="en-GB" sz="1800" dirty="0">
              <a:solidFill>
                <a:schemeClr val="accent2"/>
              </a:solidFill>
            </a:rPr>
            <a:t>supports the family</a:t>
          </a:r>
          <a:r>
            <a:rPr lang="en-GB" sz="1800" dirty="0"/>
            <a:t>, who helps the parents with their dealings with the child, and who feeds the material to them in a really </a:t>
          </a:r>
          <a:r>
            <a:rPr lang="en-GB" sz="1800" dirty="0">
              <a:solidFill>
                <a:schemeClr val="accent2"/>
              </a:solidFill>
            </a:rPr>
            <a:t>orderly way</a:t>
          </a:r>
          <a:endParaRPr lang="en-US" sz="1800" dirty="0">
            <a:solidFill>
              <a:schemeClr val="accent2"/>
            </a:solidFill>
          </a:endParaRPr>
        </a:p>
      </dgm:t>
    </dgm:pt>
    <dgm:pt modelId="{EB675BAF-88E6-429D-A144-C915D90203CD}" type="parTrans" cxnId="{DBF111ED-7B0A-4ADB-B631-C793F15DCB1C}">
      <dgm:prSet/>
      <dgm:spPr/>
      <dgm:t>
        <a:bodyPr/>
        <a:lstStyle/>
        <a:p>
          <a:endParaRPr lang="en-US"/>
        </a:p>
      </dgm:t>
    </dgm:pt>
    <dgm:pt modelId="{41E86F19-58F9-4F6F-80EE-65B56D96A399}" type="sibTrans" cxnId="{DBF111ED-7B0A-4ADB-B631-C793F15DCB1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4FA0CD4-2512-4FD6-8645-E67FFAE6DBD5}">
      <dgm:prSet custT="1"/>
      <dgm:spPr/>
      <dgm:t>
        <a:bodyPr/>
        <a:lstStyle/>
        <a:p>
          <a:r>
            <a:rPr lang="en-GB" sz="1800" dirty="0"/>
            <a:t>As they start to be teenagers, children need a teacher who can really give them </a:t>
          </a:r>
          <a:r>
            <a:rPr lang="en-GB" sz="1800" dirty="0">
              <a:solidFill>
                <a:schemeClr val="accent2"/>
              </a:solidFill>
            </a:rPr>
            <a:t>good discipline </a:t>
          </a:r>
          <a:r>
            <a:rPr lang="en-GB" sz="1800" dirty="0"/>
            <a:t>and see to it that everything is really </a:t>
          </a:r>
          <a:r>
            <a:rPr lang="en-GB" sz="1800" dirty="0">
              <a:solidFill>
                <a:schemeClr val="accent2"/>
              </a:solidFill>
            </a:rPr>
            <a:t>organized</a:t>
          </a:r>
          <a:endParaRPr lang="en-US" sz="1800" dirty="0">
            <a:solidFill>
              <a:schemeClr val="accent2"/>
            </a:solidFill>
          </a:endParaRPr>
        </a:p>
      </dgm:t>
    </dgm:pt>
    <dgm:pt modelId="{9BE9FCDC-89D2-47E8-ABE6-A61EFAA9023F}" type="parTrans" cxnId="{61629DE7-3F6A-4019-859E-1548E3BDB7EB}">
      <dgm:prSet/>
      <dgm:spPr/>
      <dgm:t>
        <a:bodyPr/>
        <a:lstStyle/>
        <a:p>
          <a:endParaRPr lang="en-US"/>
        </a:p>
      </dgm:t>
    </dgm:pt>
    <dgm:pt modelId="{9EA3C21F-8A53-40C5-AEC3-97279FF482CD}" type="sibTrans" cxnId="{61629DE7-3F6A-4019-859E-1548E3BDB7E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0FE047A-4CAF-4E0B-A984-17375566D098}">
      <dgm:prSet custT="1"/>
      <dgm:spPr/>
      <dgm:t>
        <a:bodyPr/>
        <a:lstStyle/>
        <a:p>
          <a:r>
            <a:rPr lang="en-GB" sz="1800" dirty="0"/>
            <a:t>As they get older and are ready to go professionally, they need somebody who can </a:t>
          </a:r>
          <a:r>
            <a:rPr lang="en-GB" sz="1800" dirty="0">
              <a:solidFill>
                <a:schemeClr val="accent2"/>
              </a:solidFill>
            </a:rPr>
            <a:t>lead</a:t>
          </a:r>
          <a:r>
            <a:rPr lang="en-GB" sz="1800" dirty="0"/>
            <a:t> them toward really beautiful </a:t>
          </a:r>
          <a:r>
            <a:rPr lang="en-GB" sz="1800" dirty="0">
              <a:solidFill>
                <a:schemeClr val="accent2"/>
              </a:solidFill>
            </a:rPr>
            <a:t>first-class performance </a:t>
          </a:r>
          <a:r>
            <a:rPr lang="en-GB" sz="1800" dirty="0"/>
            <a:t>and who can help them go into the professional world</a:t>
          </a:r>
          <a:endParaRPr lang="en-US" sz="1800" dirty="0"/>
        </a:p>
      </dgm:t>
    </dgm:pt>
    <dgm:pt modelId="{A9D4EAD8-52A5-4D66-BD48-2FEDF3F79403}" type="parTrans" cxnId="{C2A1C29B-486E-4624-9671-DE98F7D62019}">
      <dgm:prSet/>
      <dgm:spPr/>
      <dgm:t>
        <a:bodyPr/>
        <a:lstStyle/>
        <a:p>
          <a:endParaRPr lang="en-US"/>
        </a:p>
      </dgm:t>
    </dgm:pt>
    <dgm:pt modelId="{21E8245F-F500-4C2D-AB0A-64D4FA3CD245}" type="sibTrans" cxnId="{C2A1C29B-486E-4624-9671-DE98F7D6201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9A1BD00-B3C1-4FA9-9BD1-E0AE6261EFCC}" type="pres">
      <dgm:prSet presAssocID="{3B78BA2D-8ACD-4062-A9C0-D464FC9F8AEF}" presName="Name0" presStyleCnt="0">
        <dgm:presLayoutVars>
          <dgm:animLvl val="lvl"/>
          <dgm:resizeHandles val="exact"/>
        </dgm:presLayoutVars>
      </dgm:prSet>
      <dgm:spPr/>
    </dgm:pt>
    <dgm:pt modelId="{8472AA7F-8699-4EF7-9595-3C7FC08982A6}" type="pres">
      <dgm:prSet presAssocID="{6F6BF302-4A16-4A90-A560-F71B4C7A6E4E}" presName="compositeNode" presStyleCnt="0">
        <dgm:presLayoutVars>
          <dgm:bulletEnabled val="1"/>
        </dgm:presLayoutVars>
      </dgm:prSet>
      <dgm:spPr/>
    </dgm:pt>
    <dgm:pt modelId="{5E885D9F-C909-4FD7-84D6-E2BAB66431E5}" type="pres">
      <dgm:prSet presAssocID="{6F6BF302-4A16-4A90-A560-F71B4C7A6E4E}" presName="bgRect" presStyleLbl="bgAccFollowNode1" presStyleIdx="0" presStyleCnt="3"/>
      <dgm:spPr/>
    </dgm:pt>
    <dgm:pt modelId="{1C41E5D3-B2B6-4E37-9B10-D8D1C6FEA172}" type="pres">
      <dgm:prSet presAssocID="{41E86F19-58F9-4F6F-80EE-65B56D96A39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AE89075-6E5F-4A8C-A4AB-72F4D0FF963F}" type="pres">
      <dgm:prSet presAssocID="{6F6BF302-4A16-4A90-A560-F71B4C7A6E4E}" presName="bottomLine" presStyleLbl="alignNode1" presStyleIdx="1" presStyleCnt="6">
        <dgm:presLayoutVars/>
      </dgm:prSet>
      <dgm:spPr/>
    </dgm:pt>
    <dgm:pt modelId="{79808100-A13D-415A-A31B-A584D06FDFD9}" type="pres">
      <dgm:prSet presAssocID="{6F6BF302-4A16-4A90-A560-F71B4C7A6E4E}" presName="nodeText" presStyleLbl="bgAccFollowNode1" presStyleIdx="0" presStyleCnt="3">
        <dgm:presLayoutVars>
          <dgm:bulletEnabled val="1"/>
        </dgm:presLayoutVars>
      </dgm:prSet>
      <dgm:spPr/>
    </dgm:pt>
    <dgm:pt modelId="{DC954054-2C0B-43C2-A614-CDA0BE1BD427}" type="pres">
      <dgm:prSet presAssocID="{41E86F19-58F9-4F6F-80EE-65B56D96A399}" presName="sibTrans" presStyleCnt="0"/>
      <dgm:spPr/>
    </dgm:pt>
    <dgm:pt modelId="{6D08302C-A747-45DE-A327-05D6C7694BF3}" type="pres">
      <dgm:prSet presAssocID="{94FA0CD4-2512-4FD6-8645-E67FFAE6DBD5}" presName="compositeNode" presStyleCnt="0">
        <dgm:presLayoutVars>
          <dgm:bulletEnabled val="1"/>
        </dgm:presLayoutVars>
      </dgm:prSet>
      <dgm:spPr/>
    </dgm:pt>
    <dgm:pt modelId="{B419B12F-75BB-42FA-9303-BAC0F15EA19D}" type="pres">
      <dgm:prSet presAssocID="{94FA0CD4-2512-4FD6-8645-E67FFAE6DBD5}" presName="bgRect" presStyleLbl="bgAccFollowNode1" presStyleIdx="1" presStyleCnt="3"/>
      <dgm:spPr/>
    </dgm:pt>
    <dgm:pt modelId="{1CC7812F-CA46-459D-807D-4E8212720058}" type="pres">
      <dgm:prSet presAssocID="{9EA3C21F-8A53-40C5-AEC3-97279FF482C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BEF1C65-C57F-44DB-B58C-6FAFF246A211}" type="pres">
      <dgm:prSet presAssocID="{94FA0CD4-2512-4FD6-8645-E67FFAE6DBD5}" presName="bottomLine" presStyleLbl="alignNode1" presStyleIdx="3" presStyleCnt="6">
        <dgm:presLayoutVars/>
      </dgm:prSet>
      <dgm:spPr/>
    </dgm:pt>
    <dgm:pt modelId="{768330F2-88CF-4726-BAD5-1EFA4AA70769}" type="pres">
      <dgm:prSet presAssocID="{94FA0CD4-2512-4FD6-8645-E67FFAE6DBD5}" presName="nodeText" presStyleLbl="bgAccFollowNode1" presStyleIdx="1" presStyleCnt="3">
        <dgm:presLayoutVars>
          <dgm:bulletEnabled val="1"/>
        </dgm:presLayoutVars>
      </dgm:prSet>
      <dgm:spPr/>
    </dgm:pt>
    <dgm:pt modelId="{D5A2C29C-7B5C-4CF5-BD1F-B64B115A3ED5}" type="pres">
      <dgm:prSet presAssocID="{9EA3C21F-8A53-40C5-AEC3-97279FF482CD}" presName="sibTrans" presStyleCnt="0"/>
      <dgm:spPr/>
    </dgm:pt>
    <dgm:pt modelId="{2B508E2E-C4F2-47C1-AE24-ED9A9519ABD0}" type="pres">
      <dgm:prSet presAssocID="{90FE047A-4CAF-4E0B-A984-17375566D098}" presName="compositeNode" presStyleCnt="0">
        <dgm:presLayoutVars>
          <dgm:bulletEnabled val="1"/>
        </dgm:presLayoutVars>
      </dgm:prSet>
      <dgm:spPr/>
    </dgm:pt>
    <dgm:pt modelId="{B3B962F8-69F4-4CD1-A981-5D6843030342}" type="pres">
      <dgm:prSet presAssocID="{90FE047A-4CAF-4E0B-A984-17375566D098}" presName="bgRect" presStyleLbl="bgAccFollowNode1" presStyleIdx="2" presStyleCnt="3"/>
      <dgm:spPr/>
    </dgm:pt>
    <dgm:pt modelId="{C0ABCA42-B5CC-4D99-B560-7D153AC81B80}" type="pres">
      <dgm:prSet presAssocID="{21E8245F-F500-4C2D-AB0A-64D4FA3CD245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6D22881B-F086-438B-9E29-A8886D560B8E}" type="pres">
      <dgm:prSet presAssocID="{90FE047A-4CAF-4E0B-A984-17375566D098}" presName="bottomLine" presStyleLbl="alignNode1" presStyleIdx="5" presStyleCnt="6">
        <dgm:presLayoutVars/>
      </dgm:prSet>
      <dgm:spPr/>
    </dgm:pt>
    <dgm:pt modelId="{58A74093-94CA-41DB-B290-28DF4DA2C4A8}" type="pres">
      <dgm:prSet presAssocID="{90FE047A-4CAF-4E0B-A984-17375566D09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9F4820C-A585-463A-979B-24D4AF7CFAF1}" type="presOf" srcId="{90FE047A-4CAF-4E0B-A984-17375566D098}" destId="{B3B962F8-69F4-4CD1-A981-5D6843030342}" srcOrd="0" destOrd="0" presId="urn:microsoft.com/office/officeart/2016/7/layout/BasicLinearProcessNumbered"/>
    <dgm:cxn modelId="{1F3E3F29-C5B1-4481-A106-7BEBFE75BB27}" type="presOf" srcId="{94FA0CD4-2512-4FD6-8645-E67FFAE6DBD5}" destId="{B419B12F-75BB-42FA-9303-BAC0F15EA19D}" srcOrd="0" destOrd="0" presId="urn:microsoft.com/office/officeart/2016/7/layout/BasicLinearProcessNumbered"/>
    <dgm:cxn modelId="{ADDE8D2A-4AC1-40A8-8063-9125D4477EBA}" type="presOf" srcId="{9EA3C21F-8A53-40C5-AEC3-97279FF482CD}" destId="{1CC7812F-CA46-459D-807D-4E8212720058}" srcOrd="0" destOrd="0" presId="urn:microsoft.com/office/officeart/2016/7/layout/BasicLinearProcessNumbered"/>
    <dgm:cxn modelId="{EA7D3B6C-EF34-4C74-A31A-A53A2827EAAB}" type="presOf" srcId="{41E86F19-58F9-4F6F-80EE-65B56D96A399}" destId="{1C41E5D3-B2B6-4E37-9B10-D8D1C6FEA172}" srcOrd="0" destOrd="0" presId="urn:microsoft.com/office/officeart/2016/7/layout/BasicLinearProcessNumbered"/>
    <dgm:cxn modelId="{17CBF071-29D9-4B72-AB53-83CEE970E728}" type="presOf" srcId="{21E8245F-F500-4C2D-AB0A-64D4FA3CD245}" destId="{C0ABCA42-B5CC-4D99-B560-7D153AC81B80}" srcOrd="0" destOrd="0" presId="urn:microsoft.com/office/officeart/2016/7/layout/BasicLinearProcessNumbered"/>
    <dgm:cxn modelId="{0859A398-48F2-4967-85CD-E02006140941}" type="presOf" srcId="{90FE047A-4CAF-4E0B-A984-17375566D098}" destId="{58A74093-94CA-41DB-B290-28DF4DA2C4A8}" srcOrd="1" destOrd="0" presId="urn:microsoft.com/office/officeart/2016/7/layout/BasicLinearProcessNumbered"/>
    <dgm:cxn modelId="{C2A1C29B-486E-4624-9671-DE98F7D62019}" srcId="{3B78BA2D-8ACD-4062-A9C0-D464FC9F8AEF}" destId="{90FE047A-4CAF-4E0B-A984-17375566D098}" srcOrd="2" destOrd="0" parTransId="{A9D4EAD8-52A5-4D66-BD48-2FEDF3F79403}" sibTransId="{21E8245F-F500-4C2D-AB0A-64D4FA3CD245}"/>
    <dgm:cxn modelId="{6F84A7BC-A489-491C-9D8E-3006CDE38F3A}" type="presOf" srcId="{6F6BF302-4A16-4A90-A560-F71B4C7A6E4E}" destId="{5E885D9F-C909-4FD7-84D6-E2BAB66431E5}" srcOrd="0" destOrd="0" presId="urn:microsoft.com/office/officeart/2016/7/layout/BasicLinearProcessNumbered"/>
    <dgm:cxn modelId="{3A2E5CC0-6A84-4B3D-AAB2-A1B6D545F6EB}" type="presOf" srcId="{3B78BA2D-8ACD-4062-A9C0-D464FC9F8AEF}" destId="{D9A1BD00-B3C1-4FA9-9BD1-E0AE6261EFCC}" srcOrd="0" destOrd="0" presId="urn:microsoft.com/office/officeart/2016/7/layout/BasicLinearProcessNumbered"/>
    <dgm:cxn modelId="{985BC9C0-C5EC-4636-8A24-8740E9F18DAC}" type="presOf" srcId="{6F6BF302-4A16-4A90-A560-F71B4C7A6E4E}" destId="{79808100-A13D-415A-A31B-A584D06FDFD9}" srcOrd="1" destOrd="0" presId="urn:microsoft.com/office/officeart/2016/7/layout/BasicLinearProcessNumbered"/>
    <dgm:cxn modelId="{FF52ECD7-EC9B-4C88-B1BF-4582B39AF8D8}" type="presOf" srcId="{94FA0CD4-2512-4FD6-8645-E67FFAE6DBD5}" destId="{768330F2-88CF-4726-BAD5-1EFA4AA70769}" srcOrd="1" destOrd="0" presId="urn:microsoft.com/office/officeart/2016/7/layout/BasicLinearProcessNumbered"/>
    <dgm:cxn modelId="{61629DE7-3F6A-4019-859E-1548E3BDB7EB}" srcId="{3B78BA2D-8ACD-4062-A9C0-D464FC9F8AEF}" destId="{94FA0CD4-2512-4FD6-8645-E67FFAE6DBD5}" srcOrd="1" destOrd="0" parTransId="{9BE9FCDC-89D2-47E8-ABE6-A61EFAA9023F}" sibTransId="{9EA3C21F-8A53-40C5-AEC3-97279FF482CD}"/>
    <dgm:cxn modelId="{DBF111ED-7B0A-4ADB-B631-C793F15DCB1C}" srcId="{3B78BA2D-8ACD-4062-A9C0-D464FC9F8AEF}" destId="{6F6BF302-4A16-4A90-A560-F71B4C7A6E4E}" srcOrd="0" destOrd="0" parTransId="{EB675BAF-88E6-429D-A144-C915D90203CD}" sibTransId="{41E86F19-58F9-4F6F-80EE-65B56D96A399}"/>
    <dgm:cxn modelId="{1FB16B78-58A1-4617-B52E-6FA7F526141C}" type="presParOf" srcId="{D9A1BD00-B3C1-4FA9-9BD1-E0AE6261EFCC}" destId="{8472AA7F-8699-4EF7-9595-3C7FC08982A6}" srcOrd="0" destOrd="0" presId="urn:microsoft.com/office/officeart/2016/7/layout/BasicLinearProcessNumbered"/>
    <dgm:cxn modelId="{944AE2D9-32F0-49D8-A4CB-9B34298177AC}" type="presParOf" srcId="{8472AA7F-8699-4EF7-9595-3C7FC08982A6}" destId="{5E885D9F-C909-4FD7-84D6-E2BAB66431E5}" srcOrd="0" destOrd="0" presId="urn:microsoft.com/office/officeart/2016/7/layout/BasicLinearProcessNumbered"/>
    <dgm:cxn modelId="{6D116CAF-1A86-4C7F-A7AF-5B3221572687}" type="presParOf" srcId="{8472AA7F-8699-4EF7-9595-3C7FC08982A6}" destId="{1C41E5D3-B2B6-4E37-9B10-D8D1C6FEA172}" srcOrd="1" destOrd="0" presId="urn:microsoft.com/office/officeart/2016/7/layout/BasicLinearProcessNumbered"/>
    <dgm:cxn modelId="{E25A7305-8B0E-4DA9-BE99-98A63FF4CC63}" type="presParOf" srcId="{8472AA7F-8699-4EF7-9595-3C7FC08982A6}" destId="{7AE89075-6E5F-4A8C-A4AB-72F4D0FF963F}" srcOrd="2" destOrd="0" presId="urn:microsoft.com/office/officeart/2016/7/layout/BasicLinearProcessNumbered"/>
    <dgm:cxn modelId="{77AECA01-711B-459C-ADF3-4C3A45FE1C51}" type="presParOf" srcId="{8472AA7F-8699-4EF7-9595-3C7FC08982A6}" destId="{79808100-A13D-415A-A31B-A584D06FDFD9}" srcOrd="3" destOrd="0" presId="urn:microsoft.com/office/officeart/2016/7/layout/BasicLinearProcessNumbered"/>
    <dgm:cxn modelId="{D3BB8730-A260-498D-8C5D-D7DA2748BDF0}" type="presParOf" srcId="{D9A1BD00-B3C1-4FA9-9BD1-E0AE6261EFCC}" destId="{DC954054-2C0B-43C2-A614-CDA0BE1BD427}" srcOrd="1" destOrd="0" presId="urn:microsoft.com/office/officeart/2016/7/layout/BasicLinearProcessNumbered"/>
    <dgm:cxn modelId="{D7437710-498A-4851-96DF-851F5D2C8278}" type="presParOf" srcId="{D9A1BD00-B3C1-4FA9-9BD1-E0AE6261EFCC}" destId="{6D08302C-A747-45DE-A327-05D6C7694BF3}" srcOrd="2" destOrd="0" presId="urn:microsoft.com/office/officeart/2016/7/layout/BasicLinearProcessNumbered"/>
    <dgm:cxn modelId="{B099C724-2C05-4C02-A8AB-1216E0375D25}" type="presParOf" srcId="{6D08302C-A747-45DE-A327-05D6C7694BF3}" destId="{B419B12F-75BB-42FA-9303-BAC0F15EA19D}" srcOrd="0" destOrd="0" presId="urn:microsoft.com/office/officeart/2016/7/layout/BasicLinearProcessNumbered"/>
    <dgm:cxn modelId="{C69685E7-4B7E-49D1-9C0F-75C4E5BD6318}" type="presParOf" srcId="{6D08302C-A747-45DE-A327-05D6C7694BF3}" destId="{1CC7812F-CA46-459D-807D-4E8212720058}" srcOrd="1" destOrd="0" presId="urn:microsoft.com/office/officeart/2016/7/layout/BasicLinearProcessNumbered"/>
    <dgm:cxn modelId="{1F00A948-C201-45F3-A51B-4A1A759565EE}" type="presParOf" srcId="{6D08302C-A747-45DE-A327-05D6C7694BF3}" destId="{CBEF1C65-C57F-44DB-B58C-6FAFF246A211}" srcOrd="2" destOrd="0" presId="urn:microsoft.com/office/officeart/2016/7/layout/BasicLinearProcessNumbered"/>
    <dgm:cxn modelId="{5F4CF0CE-A5AE-4D30-AC52-2FC2A0F2A77D}" type="presParOf" srcId="{6D08302C-A747-45DE-A327-05D6C7694BF3}" destId="{768330F2-88CF-4726-BAD5-1EFA4AA70769}" srcOrd="3" destOrd="0" presId="urn:microsoft.com/office/officeart/2016/7/layout/BasicLinearProcessNumbered"/>
    <dgm:cxn modelId="{D58DB59D-85BC-4C48-A16B-D1C535763F53}" type="presParOf" srcId="{D9A1BD00-B3C1-4FA9-9BD1-E0AE6261EFCC}" destId="{D5A2C29C-7B5C-4CF5-BD1F-B64B115A3ED5}" srcOrd="3" destOrd="0" presId="urn:microsoft.com/office/officeart/2016/7/layout/BasicLinearProcessNumbered"/>
    <dgm:cxn modelId="{D70E5BF7-2DC8-48FB-B054-5402800F4180}" type="presParOf" srcId="{D9A1BD00-B3C1-4FA9-9BD1-E0AE6261EFCC}" destId="{2B508E2E-C4F2-47C1-AE24-ED9A9519ABD0}" srcOrd="4" destOrd="0" presId="urn:microsoft.com/office/officeart/2016/7/layout/BasicLinearProcessNumbered"/>
    <dgm:cxn modelId="{C551F40A-E1DC-4367-AD8D-634219A96103}" type="presParOf" srcId="{2B508E2E-C4F2-47C1-AE24-ED9A9519ABD0}" destId="{B3B962F8-69F4-4CD1-A981-5D6843030342}" srcOrd="0" destOrd="0" presId="urn:microsoft.com/office/officeart/2016/7/layout/BasicLinearProcessNumbered"/>
    <dgm:cxn modelId="{DAEC0EA6-EB1F-4757-A3DE-BCC5D0B59A42}" type="presParOf" srcId="{2B508E2E-C4F2-47C1-AE24-ED9A9519ABD0}" destId="{C0ABCA42-B5CC-4D99-B560-7D153AC81B80}" srcOrd="1" destOrd="0" presId="urn:microsoft.com/office/officeart/2016/7/layout/BasicLinearProcessNumbered"/>
    <dgm:cxn modelId="{F9F56D46-A530-46C3-8A14-F5FE47FE7B8C}" type="presParOf" srcId="{2B508E2E-C4F2-47C1-AE24-ED9A9519ABD0}" destId="{6D22881B-F086-438B-9E29-A8886D560B8E}" srcOrd="2" destOrd="0" presId="urn:microsoft.com/office/officeart/2016/7/layout/BasicLinearProcessNumbered"/>
    <dgm:cxn modelId="{FFDF6836-E931-4A40-947F-4A512ABA5E49}" type="presParOf" srcId="{2B508E2E-C4F2-47C1-AE24-ED9A9519ABD0}" destId="{58A74093-94CA-41DB-B290-28DF4DA2C4A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C667B-8CF5-439B-85D9-09B0F2B79756}">
      <dsp:nvSpPr>
        <dsp:cNvPr id="0" name=""/>
        <dsp:cNvSpPr/>
      </dsp:nvSpPr>
      <dsp:spPr>
        <a:xfrm>
          <a:off x="1416" y="493437"/>
          <a:ext cx="3525178" cy="21151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Why not start in your first week of the year, with a collection of questions and puzzles from the Torrance test ?</a:t>
          </a:r>
        </a:p>
      </dsp:txBody>
      <dsp:txXfrm>
        <a:off x="1416" y="493437"/>
        <a:ext cx="3525178" cy="2115107"/>
      </dsp:txXfrm>
    </dsp:sp>
    <dsp:sp modelId="{8573FF50-B9D9-4159-B82A-90B372F93FAE}">
      <dsp:nvSpPr>
        <dsp:cNvPr id="0" name=""/>
        <dsp:cNvSpPr/>
      </dsp:nvSpPr>
      <dsp:spPr>
        <a:xfrm>
          <a:off x="3600475" y="1429491"/>
          <a:ext cx="528776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3187E2-4028-490C-A7CD-BDEA278B4A9D}">
      <dsp:nvSpPr>
        <dsp:cNvPr id="0" name=""/>
        <dsp:cNvSpPr/>
      </dsp:nvSpPr>
      <dsp:spPr>
        <a:xfrm>
          <a:off x="4203133" y="493437"/>
          <a:ext cx="3525178" cy="211510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5880" dist="1524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prstMaterial="dk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is a fun activity, will get the class to know each other, and will help you as a teacher to “sniff out” those who are potentially exceptional. </a:t>
          </a:r>
        </a:p>
      </dsp:txBody>
      <dsp:txXfrm>
        <a:off x="4203133" y="493437"/>
        <a:ext cx="3525178" cy="2115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FB6E2-DB49-4F39-BD5E-597E5A602D94}">
      <dsp:nvSpPr>
        <dsp:cNvPr id="0" name=""/>
        <dsp:cNvSpPr/>
      </dsp:nvSpPr>
      <dsp:spPr>
        <a:xfrm>
          <a:off x="2717" y="59725"/>
          <a:ext cx="2156259" cy="12937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Dorothy Hodgkin </a:t>
          </a:r>
          <a:br>
            <a:rPr lang="en-GB" sz="1400" b="1" kern="1200" dirty="0"/>
          </a:br>
          <a:r>
            <a:rPr lang="en-GB" sz="1400" kern="1200" dirty="0"/>
            <a:t>won the Nobel Prize in 1963 for pioneering protein crystallography</a:t>
          </a:r>
          <a:endParaRPr lang="en-US" sz="1400" kern="1200" dirty="0"/>
        </a:p>
      </dsp:txBody>
      <dsp:txXfrm>
        <a:off x="2717" y="59725"/>
        <a:ext cx="2156259" cy="1293755"/>
      </dsp:txXfrm>
    </dsp:sp>
    <dsp:sp modelId="{5A8328F2-7E62-4C69-8F11-1F6907AD6A64}">
      <dsp:nvSpPr>
        <dsp:cNvPr id="0" name=""/>
        <dsp:cNvSpPr/>
      </dsp:nvSpPr>
      <dsp:spPr>
        <a:xfrm>
          <a:off x="2374602" y="59725"/>
          <a:ext cx="2156259" cy="12937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Barbara McClintock </a:t>
          </a:r>
          <a:r>
            <a:rPr lang="en-GB" sz="1400" kern="1200" dirty="0"/>
            <a:t>discovered gene activation</a:t>
          </a:r>
          <a:endParaRPr lang="en-US" sz="1400" kern="1200" dirty="0"/>
        </a:p>
      </dsp:txBody>
      <dsp:txXfrm>
        <a:off x="2374602" y="59725"/>
        <a:ext cx="2156259" cy="1293755"/>
      </dsp:txXfrm>
    </dsp:sp>
    <dsp:sp modelId="{F59ABD26-7372-4438-BFF6-569351639055}">
      <dsp:nvSpPr>
        <dsp:cNvPr id="0" name=""/>
        <dsp:cNvSpPr/>
      </dsp:nvSpPr>
      <dsp:spPr>
        <a:xfrm>
          <a:off x="4746487" y="59725"/>
          <a:ext cx="2156259" cy="12937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Aphra </a:t>
          </a:r>
          <a:r>
            <a:rPr lang="en-GB" sz="1400" b="1" kern="1200" dirty="0" err="1"/>
            <a:t>Behn</a:t>
          </a:r>
          <a:r>
            <a:rPr lang="en-GB" sz="1400" b="1" kern="1200" dirty="0"/>
            <a:t> </a:t>
          </a:r>
          <a:r>
            <a:rPr lang="en-GB" sz="1400" kern="1200" dirty="0"/>
            <a:t> </a:t>
          </a:r>
          <a:br>
            <a:rPr lang="en-GB" sz="1400" kern="1200" dirty="0"/>
          </a:br>
          <a:r>
            <a:rPr lang="en-GB" sz="1400" kern="1200" dirty="0"/>
            <a:t>One of the first female writers to break the gender barrier and actually publish professionally</a:t>
          </a:r>
          <a:endParaRPr lang="en-US" sz="1400" kern="1200" dirty="0"/>
        </a:p>
      </dsp:txBody>
      <dsp:txXfrm>
        <a:off x="4746487" y="59725"/>
        <a:ext cx="2156259" cy="1293755"/>
      </dsp:txXfrm>
    </dsp:sp>
    <dsp:sp modelId="{25F3E853-FB69-426D-A2FA-D7DC0EFEA95A}">
      <dsp:nvSpPr>
        <dsp:cNvPr id="0" name=""/>
        <dsp:cNvSpPr/>
      </dsp:nvSpPr>
      <dsp:spPr>
        <a:xfrm>
          <a:off x="7118372" y="59725"/>
          <a:ext cx="2156259" cy="12937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Virginia Woolf </a:t>
          </a:r>
          <a:br>
            <a:rPr lang="en-GB" sz="1400" kern="1200" dirty="0"/>
          </a:br>
          <a:r>
            <a:rPr lang="en-GB" sz="1400" kern="1200" dirty="0"/>
            <a:t>A Modernist writer</a:t>
          </a:r>
          <a:endParaRPr lang="en-US" sz="1400" kern="1200" dirty="0"/>
        </a:p>
      </dsp:txBody>
      <dsp:txXfrm>
        <a:off x="7118372" y="59725"/>
        <a:ext cx="2156259" cy="1293755"/>
      </dsp:txXfrm>
    </dsp:sp>
    <dsp:sp modelId="{97F625DE-9AD0-4CD9-B68D-41EAB7E9180B}">
      <dsp:nvSpPr>
        <dsp:cNvPr id="0" name=""/>
        <dsp:cNvSpPr/>
      </dsp:nvSpPr>
      <dsp:spPr>
        <a:xfrm>
          <a:off x="2717" y="1569106"/>
          <a:ext cx="2156259" cy="12937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Frida Kahlo </a:t>
          </a:r>
          <a:br>
            <a:rPr lang="en-GB" sz="1400" kern="1200" dirty="0"/>
          </a:br>
          <a:r>
            <a:rPr lang="en-GB" sz="1400" kern="1200" dirty="0"/>
            <a:t>controversial and thought provoking both in her art and in her personal life. </a:t>
          </a:r>
          <a:endParaRPr lang="en-US" sz="1400" kern="1200" dirty="0"/>
        </a:p>
      </dsp:txBody>
      <dsp:txXfrm>
        <a:off x="2717" y="1569106"/>
        <a:ext cx="2156259" cy="1293755"/>
      </dsp:txXfrm>
    </dsp:sp>
    <dsp:sp modelId="{25569D9A-C111-4558-B0E2-78D36085C08A}">
      <dsp:nvSpPr>
        <dsp:cNvPr id="0" name=""/>
        <dsp:cNvSpPr/>
      </dsp:nvSpPr>
      <dsp:spPr>
        <a:xfrm>
          <a:off x="2374602" y="1569106"/>
          <a:ext cx="2156259" cy="12937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Maryam Mirzakhani</a:t>
          </a:r>
          <a:r>
            <a:rPr lang="en-GB" sz="1400" kern="1200" dirty="0"/>
            <a:t>: </a:t>
          </a:r>
          <a:br>
            <a:rPr lang="en-GB" sz="1400" kern="1200" dirty="0"/>
          </a:br>
          <a:r>
            <a:rPr lang="en-GB" sz="1400" kern="1200" dirty="0"/>
            <a:t>an Iranian mathematician who serves as a professor of mathematics at Stanford University</a:t>
          </a:r>
          <a:endParaRPr lang="en-US" sz="1400" kern="1200" dirty="0"/>
        </a:p>
      </dsp:txBody>
      <dsp:txXfrm>
        <a:off x="2374602" y="1569106"/>
        <a:ext cx="2156259" cy="1293755"/>
      </dsp:txXfrm>
    </dsp:sp>
    <dsp:sp modelId="{58A638CD-1BDC-4C0E-BFD9-CDBEB7CD5949}">
      <dsp:nvSpPr>
        <dsp:cNvPr id="0" name=""/>
        <dsp:cNvSpPr/>
      </dsp:nvSpPr>
      <dsp:spPr>
        <a:xfrm>
          <a:off x="4746487" y="1569106"/>
          <a:ext cx="2156259" cy="12937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Rear Admiral </a:t>
          </a:r>
          <a:r>
            <a:rPr lang="en-GB" sz="1400" b="1" kern="1200" dirty="0" err="1"/>
            <a:t>Dr.</a:t>
          </a:r>
          <a:r>
            <a:rPr lang="en-GB" sz="1400" b="1" kern="1200" dirty="0"/>
            <a:t> Grace Murray Hopper </a:t>
          </a:r>
          <a:br>
            <a:rPr lang="en-GB" sz="1400" b="1" kern="1200" dirty="0"/>
          </a:br>
          <a:r>
            <a:rPr lang="en-GB" sz="1400" kern="1200" dirty="0"/>
            <a:t>the most accomplished women in computer science</a:t>
          </a:r>
          <a:endParaRPr lang="en-US" sz="1400" kern="1200" dirty="0"/>
        </a:p>
      </dsp:txBody>
      <dsp:txXfrm>
        <a:off x="4746487" y="1569106"/>
        <a:ext cx="2156259" cy="1293755"/>
      </dsp:txXfrm>
    </dsp:sp>
    <dsp:sp modelId="{9F0B8564-FE0A-49CA-8D4E-5D6BD85EE358}">
      <dsp:nvSpPr>
        <dsp:cNvPr id="0" name=""/>
        <dsp:cNvSpPr/>
      </dsp:nvSpPr>
      <dsp:spPr>
        <a:xfrm>
          <a:off x="7118372" y="1569106"/>
          <a:ext cx="2156259" cy="12937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07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  <a:satMod val="109000"/>
                <a:lumMod val="103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Laura Deming </a:t>
          </a:r>
          <a:br>
            <a:rPr lang="en-GB" sz="1400" b="1" kern="1200" dirty="0"/>
          </a:br>
          <a:r>
            <a:rPr lang="en-GB" sz="1400" kern="1200" dirty="0"/>
            <a:t>a world renowned researcher at the field of longevity and genetics</a:t>
          </a:r>
          <a:endParaRPr lang="en-US" sz="1400" kern="1200" dirty="0"/>
        </a:p>
      </dsp:txBody>
      <dsp:txXfrm>
        <a:off x="7118372" y="1569106"/>
        <a:ext cx="2156259" cy="1293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85D9F-C909-4FD7-84D6-E2BAB66431E5}">
      <dsp:nvSpPr>
        <dsp:cNvPr id="0" name=""/>
        <dsp:cNvSpPr/>
      </dsp:nvSpPr>
      <dsp:spPr>
        <a:xfrm>
          <a:off x="0" y="0"/>
          <a:ext cx="3218135" cy="4016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898" tIns="330200" rIns="25089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Up to about age 12: be someone who </a:t>
          </a:r>
          <a:r>
            <a:rPr lang="en-GB" sz="1800" kern="1200" dirty="0">
              <a:solidFill>
                <a:schemeClr val="accent2"/>
              </a:solidFill>
            </a:rPr>
            <a:t>supports the family</a:t>
          </a:r>
          <a:r>
            <a:rPr lang="en-GB" sz="1800" kern="1200" dirty="0"/>
            <a:t>, who helps the parents with their dealings with the child, and who feeds the material to them in a really </a:t>
          </a:r>
          <a:r>
            <a:rPr lang="en-GB" sz="1800" kern="1200" dirty="0">
              <a:solidFill>
                <a:schemeClr val="accent2"/>
              </a:solidFill>
            </a:rPr>
            <a:t>orderly way</a:t>
          </a:r>
          <a:endParaRPr lang="en-US" sz="1800" kern="1200" dirty="0">
            <a:solidFill>
              <a:schemeClr val="accent2"/>
            </a:solidFill>
          </a:endParaRPr>
        </a:p>
      </dsp:txBody>
      <dsp:txXfrm>
        <a:off x="0" y="1526222"/>
        <a:ext cx="3218135" cy="2409825"/>
      </dsp:txXfrm>
    </dsp:sp>
    <dsp:sp modelId="{1C41E5D3-B2B6-4E37-9B10-D8D1C6FEA172}">
      <dsp:nvSpPr>
        <dsp:cNvPr id="0" name=""/>
        <dsp:cNvSpPr/>
      </dsp:nvSpPr>
      <dsp:spPr>
        <a:xfrm>
          <a:off x="1006611" y="401637"/>
          <a:ext cx="1204912" cy="1204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40" tIns="12700" rIns="9394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3066" y="578092"/>
        <a:ext cx="852002" cy="852002"/>
      </dsp:txXfrm>
    </dsp:sp>
    <dsp:sp modelId="{7AE89075-6E5F-4A8C-A4AB-72F4D0FF963F}">
      <dsp:nvSpPr>
        <dsp:cNvPr id="0" name=""/>
        <dsp:cNvSpPr/>
      </dsp:nvSpPr>
      <dsp:spPr>
        <a:xfrm>
          <a:off x="0" y="4016303"/>
          <a:ext cx="321813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9B12F-75BB-42FA-9303-BAC0F15EA19D}">
      <dsp:nvSpPr>
        <dsp:cNvPr id="0" name=""/>
        <dsp:cNvSpPr/>
      </dsp:nvSpPr>
      <dsp:spPr>
        <a:xfrm>
          <a:off x="3539949" y="0"/>
          <a:ext cx="3218135" cy="4016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898" tIns="330200" rIns="25089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As they start to be teenagers, children need a teacher who can really give them </a:t>
          </a:r>
          <a:r>
            <a:rPr lang="en-GB" sz="1800" kern="1200" dirty="0">
              <a:solidFill>
                <a:schemeClr val="accent2"/>
              </a:solidFill>
            </a:rPr>
            <a:t>good discipline </a:t>
          </a:r>
          <a:r>
            <a:rPr lang="en-GB" sz="1800" kern="1200" dirty="0"/>
            <a:t>and see to it that everything is really </a:t>
          </a:r>
          <a:r>
            <a:rPr lang="en-GB" sz="1800" kern="1200" dirty="0">
              <a:solidFill>
                <a:schemeClr val="accent2"/>
              </a:solidFill>
            </a:rPr>
            <a:t>organized</a:t>
          </a:r>
          <a:endParaRPr lang="en-US" sz="1800" kern="1200" dirty="0">
            <a:solidFill>
              <a:schemeClr val="accent2"/>
            </a:solidFill>
          </a:endParaRPr>
        </a:p>
      </dsp:txBody>
      <dsp:txXfrm>
        <a:off x="3539949" y="1526222"/>
        <a:ext cx="3218135" cy="2409825"/>
      </dsp:txXfrm>
    </dsp:sp>
    <dsp:sp modelId="{1CC7812F-CA46-459D-807D-4E8212720058}">
      <dsp:nvSpPr>
        <dsp:cNvPr id="0" name=""/>
        <dsp:cNvSpPr/>
      </dsp:nvSpPr>
      <dsp:spPr>
        <a:xfrm>
          <a:off x="4546560" y="401637"/>
          <a:ext cx="1204912" cy="1204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40" tIns="12700" rIns="9394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23015" y="578092"/>
        <a:ext cx="852002" cy="852002"/>
      </dsp:txXfrm>
    </dsp:sp>
    <dsp:sp modelId="{CBEF1C65-C57F-44DB-B58C-6FAFF246A211}">
      <dsp:nvSpPr>
        <dsp:cNvPr id="0" name=""/>
        <dsp:cNvSpPr/>
      </dsp:nvSpPr>
      <dsp:spPr>
        <a:xfrm>
          <a:off x="3539949" y="4016303"/>
          <a:ext cx="321813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962F8-69F4-4CD1-A981-5D6843030342}">
      <dsp:nvSpPr>
        <dsp:cNvPr id="0" name=""/>
        <dsp:cNvSpPr/>
      </dsp:nvSpPr>
      <dsp:spPr>
        <a:xfrm>
          <a:off x="7079898" y="0"/>
          <a:ext cx="3218135" cy="4016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898" tIns="330200" rIns="25089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As they get older and are ready to go professionally, they need somebody who can </a:t>
          </a:r>
          <a:r>
            <a:rPr lang="en-GB" sz="1800" kern="1200" dirty="0">
              <a:solidFill>
                <a:schemeClr val="accent2"/>
              </a:solidFill>
            </a:rPr>
            <a:t>lead</a:t>
          </a:r>
          <a:r>
            <a:rPr lang="en-GB" sz="1800" kern="1200" dirty="0"/>
            <a:t> them toward really beautiful </a:t>
          </a:r>
          <a:r>
            <a:rPr lang="en-GB" sz="1800" kern="1200" dirty="0">
              <a:solidFill>
                <a:schemeClr val="accent2"/>
              </a:solidFill>
            </a:rPr>
            <a:t>first-class performance </a:t>
          </a:r>
          <a:r>
            <a:rPr lang="en-GB" sz="1800" kern="1200" dirty="0"/>
            <a:t>and who can help them go into the professional world</a:t>
          </a:r>
          <a:endParaRPr lang="en-US" sz="1800" kern="1200" dirty="0"/>
        </a:p>
      </dsp:txBody>
      <dsp:txXfrm>
        <a:off x="7079898" y="1526222"/>
        <a:ext cx="3218135" cy="2409825"/>
      </dsp:txXfrm>
    </dsp:sp>
    <dsp:sp modelId="{C0ABCA42-B5CC-4D99-B560-7D153AC81B80}">
      <dsp:nvSpPr>
        <dsp:cNvPr id="0" name=""/>
        <dsp:cNvSpPr/>
      </dsp:nvSpPr>
      <dsp:spPr>
        <a:xfrm>
          <a:off x="8086509" y="401637"/>
          <a:ext cx="1204912" cy="1204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40" tIns="12700" rIns="9394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262964" y="578092"/>
        <a:ext cx="852002" cy="852002"/>
      </dsp:txXfrm>
    </dsp:sp>
    <dsp:sp modelId="{6D22881B-F086-438B-9E29-A8886D560B8E}">
      <dsp:nvSpPr>
        <dsp:cNvPr id="0" name=""/>
        <dsp:cNvSpPr/>
      </dsp:nvSpPr>
      <dsp:spPr>
        <a:xfrm>
          <a:off x="7079898" y="4016303"/>
          <a:ext cx="321813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EAFF-384B-440D-BF1C-4C9F0FBD2874}" type="datetimeFigureOut">
              <a:rPr lang="en-GB" smtClean="0"/>
              <a:t>27/06/2018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542A2-307F-4309-ADBE-AF70EA238F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74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May have talked early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Very retentive memory; memorize quickly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Lose interest when asked to do “more of the same”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Or odd sense of humor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Can concentrate for long periods on subjects of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Has a wide knowledge and interest in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Has strong opinions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No one will show all of these behaviors, but very bright children will fit a significant number of them.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Keep in mind that gifted students are not a homogeneous group with needs that can be satisfied through a single administrative adjustment.  We support a variety of educational options.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7C28-0088-44C4-8540-1DBB17F682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1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6BC57-6904-4BEC-9E7D-05F18BA98D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B0A77-9993-4251-B2DA-7ED93CDD1B4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54107F9-26E8-443C-B972-82328737A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437455A9-AEAB-401E-873A-3B97F6718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1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difficult</a:t>
            </a:r>
            <a:r>
              <a:rPr lang="en-US" baseline="0" dirty="0"/>
              <a:t>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7C28-0088-44C4-8540-1DBB17F682E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8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7C28-0088-44C4-8540-1DBB17F682E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6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7C28-0088-44C4-8540-1DBB17F682E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4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27-Jun-18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27-Jun-18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stesting.com/ngifted.html" TargetMode="External"/><Relationship Id="rId2" Type="http://schemas.openxmlformats.org/officeDocument/2006/relationships/hyperlink" Target="https://99u.adobe.com/articles/7160/test-your-creativity-5-classic-creative-challeng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ken_robinson_how_to_escape_education_s_death_valley#t-3663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0ahUKEwi8wZSJncbMAhXJeCYKHeYbDpoQjRwIBw&amp;url=https://www.bostonglobe.com/ideas/2014/03/15/the-poor-neglected-gifted-child/rJpv8G4oeawWBBvXVtZyFM/story.html&amp;psig=AFQjCNF6j-EoGDsQe0t_PsiKAfcBWrN7FA&amp;ust=1462650284261705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69620158" TargetMode="External"/><Relationship Id="rId2" Type="http://schemas.openxmlformats.org/officeDocument/2006/relationships/hyperlink" Target="https://vimeo.com/697694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lgNGFh6bNAhUWXlIKHbCSA8sQjRwIBw&amp;url=http://www.educationtimes.lk/archive/2014/10/04&amp;psig=AFQjCNFsY0Jj-RzqqspyuBAeXGqffuzDMg&amp;ust=14659433767453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uo4j66-HMAhUK5YMKHdTzB8QQjRwIBw&amp;url=http://mathcenterideas.blogspot.com/2011/01/organizing-your-learning-center-getting.html&amp;bvm=bv.122129774,d.amc&amp;psig=AFQjCNEchI8tWlLHR2GREfC2_LZurHJsyw&amp;ust=146359959785436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hs.stanford.edu/" TargetMode="External"/><Relationship Id="rId2" Type="http://schemas.openxmlformats.org/officeDocument/2006/relationships/hyperlink" Target="https://laurelspring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qed.org/mindshift/35786/for-frustrated-gifted-kids-a-world-of-online-opportunities" TargetMode="External"/><Relationship Id="rId5" Type="http://schemas.openxmlformats.org/officeDocument/2006/relationships/hyperlink" Target="https://epsiloncamp.org/" TargetMode="External"/><Relationship Id="rId4" Type="http://schemas.openxmlformats.org/officeDocument/2006/relationships/hyperlink" Target="https://www.ctd.northwestern.edu/program_type/online-programs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2AFE-452E-4587-AC7B-420E2B0D4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Extraordinary teachers, exceptional students:</a:t>
            </a:r>
            <a:br>
              <a:rPr lang="en-GB" dirty="0"/>
            </a:br>
            <a:r>
              <a:rPr lang="en-GB" dirty="0"/>
              <a:t>An interplay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54D37-9056-498D-A2E8-BBA96E577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Yariv Doron</a:t>
            </a:r>
          </a:p>
          <a:p>
            <a:r>
              <a:rPr lang="en-US" dirty="0"/>
              <a:t>Child and Adolescent Psychiatrist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181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07568" y="476673"/>
            <a:ext cx="7315200" cy="115409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Gardner’s Multiple Intelligences</a:t>
            </a:r>
          </a:p>
        </p:txBody>
      </p:sp>
      <p:pic>
        <p:nvPicPr>
          <p:cNvPr id="11266" name="Picture 2" descr="Image result for gardner's multiple intelligence">
            <a:extLst>
              <a:ext uri="{FF2B5EF4-FFF2-40B4-BE49-F238E27FC236}">
                <a16:creationId xmlns:a16="http://schemas.microsoft.com/office/drawing/2014/main" id="{1828ED17-E503-4AB8-8D67-F0627E7F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84313"/>
            <a:ext cx="5334000" cy="532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9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2D23-C2D2-4875-A869-FC6D5CAA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83692"/>
            <a:ext cx="7729728" cy="1188720"/>
          </a:xfrm>
        </p:spPr>
        <p:txBody>
          <a:bodyPr/>
          <a:lstStyle/>
          <a:p>
            <a:r>
              <a:rPr lang="en-US" dirty="0"/>
              <a:t>Giftedness definition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7C54-FF78-48FD-AF04-4666D590E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2711450"/>
            <a:ext cx="2987675" cy="302857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200" dirty="0"/>
              <a:t>Giftedness implies an ability to perform at the extreme upper end of the distribution in a certain area. </a:t>
            </a:r>
          </a:p>
          <a:p>
            <a:endParaRPr lang="en-US" sz="2200" dirty="0"/>
          </a:p>
          <a:p>
            <a:r>
              <a:rPr lang="en-US" sz="2200" dirty="0"/>
              <a:t>T</a:t>
            </a:r>
            <a:r>
              <a:rPr lang="en-GB" sz="2200" dirty="0"/>
              <a:t>here’s a catch.. It’s only a potential..</a:t>
            </a:r>
            <a:endParaRPr lang="en-US" sz="2200" dirty="0"/>
          </a:p>
        </p:txBody>
      </p:sp>
      <p:pic>
        <p:nvPicPr>
          <p:cNvPr id="1026" name="Picture 2" descr="Image result for goted IQ curve bell">
            <a:extLst>
              <a:ext uri="{FF2B5EF4-FFF2-40B4-BE49-F238E27FC236}">
                <a16:creationId xmlns:a16="http://schemas.microsoft.com/office/drawing/2014/main" id="{255A7FCE-B793-4A1D-B8D2-45C29252A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2341563"/>
            <a:ext cx="8334375" cy="4272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193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C2D23-C2D2-4875-A869-FC6D5CAA4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Giftedness definition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7C54-FF78-48FD-AF04-4666D590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GB" sz="2200" dirty="0"/>
              <a:t>Initially Giftedness will be largely defined by </a:t>
            </a:r>
            <a:r>
              <a:rPr lang="en-GB" sz="2200" dirty="0">
                <a:solidFill>
                  <a:schemeClr val="accent2"/>
                </a:solidFill>
              </a:rPr>
              <a:t>potential </a:t>
            </a:r>
            <a:r>
              <a:rPr lang="en-GB" sz="2200" dirty="0">
                <a:solidFill>
                  <a:schemeClr val="tx1"/>
                </a:solidFill>
              </a:rPr>
              <a:t>(IQ for example), </a:t>
            </a:r>
            <a:r>
              <a:rPr lang="en-GB" sz="2200" dirty="0"/>
              <a:t>followed by </a:t>
            </a:r>
            <a:r>
              <a:rPr lang="en-GB" sz="2200" dirty="0">
                <a:solidFill>
                  <a:schemeClr val="accent2"/>
                </a:solidFill>
              </a:rPr>
              <a:t>demonstrated achievement </a:t>
            </a:r>
            <a:r>
              <a:rPr lang="en-GB" sz="2200" dirty="0"/>
              <a:t>and, later, by </a:t>
            </a:r>
            <a:r>
              <a:rPr lang="en-GB" sz="2200" dirty="0">
                <a:solidFill>
                  <a:schemeClr val="accent3"/>
                </a:solidFill>
              </a:rPr>
              <a:t>eminence</a:t>
            </a:r>
            <a:r>
              <a:rPr lang="en-GB" sz="2200" dirty="0"/>
              <a:t>. </a:t>
            </a:r>
          </a:p>
          <a:p>
            <a:endParaRPr lang="en-GB" sz="2200" dirty="0"/>
          </a:p>
          <a:p>
            <a:r>
              <a:rPr lang="en-US" sz="2200" dirty="0"/>
              <a:t>P</a:t>
            </a:r>
            <a:r>
              <a:rPr lang="en-GB" sz="2200" dirty="0" err="1"/>
              <a:t>ersonally</a:t>
            </a:r>
            <a:r>
              <a:rPr lang="en-GB" sz="2200" dirty="0"/>
              <a:t> .. I find the word “</a:t>
            </a:r>
            <a:r>
              <a:rPr lang="en-GB" sz="2200" b="1" dirty="0">
                <a:solidFill>
                  <a:schemeClr val="accent2"/>
                </a:solidFill>
              </a:rPr>
              <a:t>Exceptional</a:t>
            </a:r>
            <a:r>
              <a:rPr lang="en-GB" sz="2200" dirty="0"/>
              <a:t>” to be the easiest to use, as it encompass the achievement. </a:t>
            </a:r>
          </a:p>
          <a:p>
            <a:endParaRPr lang="en-US" sz="2200" dirty="0"/>
          </a:p>
          <a:p>
            <a:r>
              <a:rPr lang="en-GB" sz="2200" dirty="0"/>
              <a:t>In recent years educators have begun to look </a:t>
            </a:r>
            <a:r>
              <a:rPr lang="en-GB" sz="2200" b="1" dirty="0">
                <a:solidFill>
                  <a:schemeClr val="accent3"/>
                </a:solidFill>
              </a:rPr>
              <a:t>beyond IQ tests </a:t>
            </a:r>
            <a:r>
              <a:rPr lang="en-GB" sz="2200" dirty="0"/>
              <a:t>to measure giftedness.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6102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black shirt&#10;&#10;Description generated with very high confidence">
            <a:extLst>
              <a:ext uri="{FF2B5EF4-FFF2-40B4-BE49-F238E27FC236}">
                <a16:creationId xmlns:a16="http://schemas.microsoft.com/office/drawing/2014/main" id="{72FCC8B0-192D-4F7E-8AAE-F243A1DC2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9" r="17457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0331F-D169-4948-A4FD-D7FA703C2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573944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000">
                <a:solidFill>
                  <a:srgbClr val="262626"/>
                </a:solidFill>
              </a:rPr>
              <a:t>Here’s a question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80B5-AE36-4CA4-90F3-B2AF93BC2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615" y="3946144"/>
            <a:ext cx="3798770" cy="12398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difference between a REALLY smart kid and a gifted one ?</a:t>
            </a:r>
          </a:p>
        </p:txBody>
      </p:sp>
    </p:spTree>
    <p:extLst>
      <p:ext uri="{BB962C8B-B14F-4D97-AF65-F5344CB8AC3E}">
        <p14:creationId xmlns:p14="http://schemas.microsoft.com/office/powerpoint/2010/main" val="597966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A905-F1A0-417F-99FB-08572F2A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Giftedness definition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F61C-C34A-409C-AFA1-EFFA6B481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285" y="2414428"/>
            <a:ext cx="9400853" cy="4181582"/>
          </a:xfrm>
        </p:spPr>
        <p:txBody>
          <a:bodyPr>
            <a:noAutofit/>
          </a:bodyPr>
          <a:lstStyle/>
          <a:p>
            <a:r>
              <a:rPr lang="en-GB" sz="2200" dirty="0"/>
              <a:t>Torrance Tests of Creative Thinking – </a:t>
            </a:r>
          </a:p>
          <a:p>
            <a:pPr lvl="1"/>
            <a:r>
              <a:rPr lang="en-GB" sz="2200" dirty="0">
                <a:hlinkClick r:id="rId2"/>
              </a:rPr>
              <a:t>https://99u.adobe.com/articles/7160/test-your-creativity-5-classic-creative-challenges</a:t>
            </a:r>
            <a:r>
              <a:rPr lang="en-GB" sz="2200" dirty="0"/>
              <a:t> </a:t>
            </a:r>
          </a:p>
          <a:p>
            <a:pPr lvl="1"/>
            <a:r>
              <a:rPr lang="en-GB" sz="2200" dirty="0">
                <a:hlinkClick r:id="rId3"/>
              </a:rPr>
              <a:t>http://www.ststesting.com/ngifted.html</a:t>
            </a:r>
            <a:r>
              <a:rPr lang="en-GB" sz="2200" dirty="0"/>
              <a:t> </a:t>
            </a:r>
          </a:p>
          <a:p>
            <a:pPr lvl="1"/>
            <a:endParaRPr lang="en-US" sz="2200" dirty="0"/>
          </a:p>
          <a:p>
            <a:r>
              <a:rPr lang="en-GB" sz="2200" dirty="0"/>
              <a:t> A good attempt to replace IQ testing by Creativity and fluency testing, which seems better predictor than IQ. </a:t>
            </a:r>
          </a:p>
          <a:p>
            <a:r>
              <a:rPr lang="en-GB" sz="2200" dirty="0"/>
              <a:t>Was found to be </a:t>
            </a:r>
            <a:r>
              <a:rPr lang="en-GB" sz="2200" b="1" dirty="0">
                <a:solidFill>
                  <a:srgbClr val="0070C0"/>
                </a:solidFill>
              </a:rPr>
              <a:t>three times better than IQ tests at predicting </a:t>
            </a:r>
            <a:r>
              <a:rPr lang="en-GB" sz="2200" dirty="0"/>
              <a:t>the quantity and quality of publicly recognized creative accomplishments in adulthood </a:t>
            </a:r>
          </a:p>
        </p:txBody>
      </p:sp>
    </p:spTree>
    <p:extLst>
      <p:ext uri="{BB962C8B-B14F-4D97-AF65-F5344CB8AC3E}">
        <p14:creationId xmlns:p14="http://schemas.microsoft.com/office/powerpoint/2010/main" val="2409219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F9D99-D9EA-4804-88D5-E578E22482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37" t="3518" r="40276" b="53335"/>
          <a:stretch/>
        </p:blipFill>
        <p:spPr>
          <a:xfrm>
            <a:off x="2842394" y="891283"/>
            <a:ext cx="1914541" cy="2035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8AC31A-92F6-47A9-A5AA-4F5BD67AF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37" t="52643" r="40276" b="4210"/>
          <a:stretch/>
        </p:blipFill>
        <p:spPr>
          <a:xfrm>
            <a:off x="2842394" y="4125930"/>
            <a:ext cx="1914541" cy="203503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C2292-FFDB-4A46-8690-D524C24EC1E8}"/>
              </a:ext>
            </a:extLst>
          </p:cNvPr>
          <p:cNvGrpSpPr/>
          <p:nvPr/>
        </p:nvGrpSpPr>
        <p:grpSpPr>
          <a:xfrm>
            <a:off x="5609690" y="0"/>
            <a:ext cx="6544763" cy="6858000"/>
            <a:chOff x="5609690" y="0"/>
            <a:chExt cx="654476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626362-30BA-49D4-A2DA-13EAEEE23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038" y="0"/>
              <a:ext cx="5315415" cy="6858000"/>
            </a:xfrm>
            <a:prstGeom prst="rect">
              <a:avLst/>
            </a:prstGeom>
          </p:spPr>
        </p:pic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3334F020-9EB1-4007-86C2-D8B85307A9D2}"/>
                </a:ext>
              </a:extLst>
            </p:cNvPr>
            <p:cNvSpPr/>
            <p:nvPr/>
          </p:nvSpPr>
          <p:spPr>
            <a:xfrm>
              <a:off x="5609690" y="1626262"/>
              <a:ext cx="1345914" cy="56507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3C9DFE7E-CB86-4F03-B989-35CC56B881A2}"/>
                </a:ext>
              </a:extLst>
            </p:cNvPr>
            <p:cNvSpPr/>
            <p:nvPr/>
          </p:nvSpPr>
          <p:spPr>
            <a:xfrm>
              <a:off x="5609690" y="4860909"/>
              <a:ext cx="1345914" cy="56507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69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5F6F-2889-45B5-9D46-200810D6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Giftedness definition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A8437-8315-4433-ABFC-3B4198122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637" y="2319546"/>
            <a:ext cx="8638922" cy="52639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200" dirty="0"/>
              <a:t>Another type of question: How many Alternative Uses for Paperclips can you come up with ?</a:t>
            </a: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C83CB-43D7-432B-883A-637C39706260}"/>
              </a:ext>
            </a:extLst>
          </p:cNvPr>
          <p:cNvSpPr/>
          <p:nvPr/>
        </p:nvSpPr>
        <p:spPr>
          <a:xfrm>
            <a:off x="2051406" y="3168690"/>
            <a:ext cx="7380269" cy="203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Hold papers together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Cufflinks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Earrings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Imitation mini-trombone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Thing you use to push that emergency restart button on your router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Keeping headphones from getting tangled up</a:t>
            </a:r>
          </a:p>
          <a:p>
            <a:pPr marL="2286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Bookmark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33E93-4BCD-4B39-89EF-D38F651B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9472">
            <a:off x="10507987" y="4170260"/>
            <a:ext cx="1167466" cy="22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7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72AD-5165-4CB8-BE38-AA28BD24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Giftedness definition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4C115-53D9-4314-A69E-B34EC423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490" y="2412012"/>
            <a:ext cx="8556729" cy="3557273"/>
          </a:xfrm>
        </p:spPr>
        <p:txBody>
          <a:bodyPr>
            <a:noAutofit/>
          </a:bodyPr>
          <a:lstStyle/>
          <a:p>
            <a:r>
              <a:rPr lang="en-GB" sz="2200" dirty="0"/>
              <a:t>Overall, the test measures divergent thinking across four sub-categories: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b="1" dirty="0">
                <a:solidFill>
                  <a:srgbClr val="0070C0"/>
                </a:solidFill>
              </a:rPr>
              <a:t>Fluency</a:t>
            </a:r>
            <a:r>
              <a:rPr lang="en-GB" sz="2200" dirty="0"/>
              <a:t> – how many uses you can come up with</a:t>
            </a:r>
          </a:p>
          <a:p>
            <a:r>
              <a:rPr lang="en-GB" sz="2200" b="1" dirty="0">
                <a:solidFill>
                  <a:srgbClr val="0070C0"/>
                </a:solidFill>
              </a:rPr>
              <a:t>Originality</a:t>
            </a:r>
            <a:r>
              <a:rPr lang="en-GB" sz="2200" dirty="0"/>
              <a:t> – how uncommon those uses are (e.g. “router restarter” is more uncommon than “holding papers together”)</a:t>
            </a:r>
          </a:p>
          <a:p>
            <a:r>
              <a:rPr lang="en-GB" sz="2200" b="1" dirty="0">
                <a:solidFill>
                  <a:srgbClr val="0070C0"/>
                </a:solidFill>
              </a:rPr>
              <a:t>Flexibility</a:t>
            </a:r>
            <a:r>
              <a:rPr lang="en-GB" sz="2200" dirty="0"/>
              <a:t> – how many areas your answers cover (e.g. cufflinks and earrings are both accessories, aka one area)</a:t>
            </a:r>
          </a:p>
          <a:p>
            <a:r>
              <a:rPr lang="en-GB" sz="2200" b="1" dirty="0">
                <a:solidFill>
                  <a:srgbClr val="0070C0"/>
                </a:solidFill>
              </a:rPr>
              <a:t>Elaboration</a:t>
            </a:r>
            <a:r>
              <a:rPr lang="en-GB" sz="2200" dirty="0"/>
              <a:t> – level of detail in responses; “keeping headphones from getting tangled up” would be worth more than “bookmark”</a:t>
            </a:r>
          </a:p>
        </p:txBody>
      </p:sp>
    </p:spTree>
    <p:extLst>
      <p:ext uri="{BB962C8B-B14F-4D97-AF65-F5344CB8AC3E}">
        <p14:creationId xmlns:p14="http://schemas.microsoft.com/office/powerpoint/2010/main" val="267965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shade val="100000"/>
                <a:satMod val="185000"/>
                <a:lumMod val="120000"/>
              </a:schemeClr>
            </a:gs>
            <a:gs pos="100000">
              <a:schemeClr val="bg1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 smart idea png">
            <a:extLst>
              <a:ext uri="{FF2B5EF4-FFF2-40B4-BE49-F238E27FC236}">
                <a16:creationId xmlns:a16="http://schemas.microsoft.com/office/drawing/2014/main" id="{10B640B9-0004-43D7-90BD-30C765810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0" r="1" b="26998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B56E0-44DD-47DF-BA94-D656F2D1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n-US"/>
              <a:t>So here’s an idea !</a:t>
            </a:r>
            <a:endParaRPr lang="en-GB"/>
          </a:p>
        </p:txBody>
      </p:sp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01CE031D-B906-497A-9974-1E3EE8124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785075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28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Characteristics of Gifted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Advanced vocabulary</a:t>
            </a:r>
          </a:p>
          <a:p>
            <a:r>
              <a:rPr lang="en-US" sz="3200" dirty="0"/>
              <a:t>Curious</a:t>
            </a:r>
          </a:p>
          <a:p>
            <a:r>
              <a:rPr lang="en-US" sz="3200" dirty="0"/>
              <a:t>Great memory</a:t>
            </a:r>
          </a:p>
          <a:p>
            <a:r>
              <a:rPr lang="en-US" sz="3200" dirty="0"/>
              <a:t>Catches on quickly</a:t>
            </a:r>
          </a:p>
          <a:p>
            <a:r>
              <a:rPr lang="en-US" sz="3200" dirty="0"/>
              <a:t>Sees </a:t>
            </a:r>
            <a:r>
              <a:rPr lang="en-US" sz="3200" dirty="0">
                <a:solidFill>
                  <a:schemeClr val="accent2"/>
                </a:solidFill>
              </a:rPr>
              <a:t>connections </a:t>
            </a:r>
            <a:r>
              <a:rPr lang="en-US" sz="3200" dirty="0">
                <a:solidFill>
                  <a:schemeClr val="accent2"/>
                </a:solidFill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200" dirty="0"/>
              <a:t>Sense of humor</a:t>
            </a:r>
          </a:p>
          <a:p>
            <a:r>
              <a:rPr lang="en-US" sz="3200" dirty="0"/>
              <a:t>Sense of </a:t>
            </a:r>
            <a:r>
              <a:rPr lang="en-US" sz="3200" dirty="0">
                <a:solidFill>
                  <a:schemeClr val="accent3"/>
                </a:solidFill>
              </a:rPr>
              <a:t>justice </a:t>
            </a:r>
            <a:r>
              <a:rPr lang="en-US" sz="3200" dirty="0">
                <a:solidFill>
                  <a:schemeClr val="accent3"/>
                </a:solidFill>
                <a:sym typeface="Wingdings" panose="05000000000000000000" pitchFamily="2" charset="2"/>
              </a:rPr>
              <a:t></a:t>
            </a:r>
            <a:endParaRPr lang="en-US" sz="32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/>
              <a:t>Higher levels of thinking</a:t>
            </a:r>
          </a:p>
          <a:p>
            <a:r>
              <a:rPr lang="en-US" sz="3200" dirty="0"/>
              <a:t>Notices cause and effect</a:t>
            </a:r>
          </a:p>
          <a:p>
            <a:r>
              <a:rPr lang="en-US" sz="3200" dirty="0"/>
              <a:t>Intense</a:t>
            </a:r>
          </a:p>
          <a:p>
            <a:r>
              <a:rPr lang="en-US" sz="3200" dirty="0"/>
              <a:t>“Passionate” interest(s)</a:t>
            </a:r>
          </a:p>
          <a:p>
            <a:r>
              <a:rPr lang="en-US" sz="3200" dirty="0"/>
              <a:t>Bossy?</a:t>
            </a:r>
          </a:p>
          <a:p>
            <a:r>
              <a:rPr lang="en-US" sz="3200" dirty="0"/>
              <a:t>Likes to work alone?</a:t>
            </a:r>
          </a:p>
          <a:p>
            <a:r>
              <a:rPr lang="en-US" sz="3200" dirty="0"/>
              <a:t>Prefers adult company?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2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4A67-89F1-497B-9E95-84B7EBE1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talk about 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1265C-9A5E-42E1-BBAA-CB5F13C8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giftedness in more than one way</a:t>
            </a:r>
          </a:p>
          <a:p>
            <a:r>
              <a:rPr lang="en-US" dirty="0"/>
              <a:t>Why is it important ?</a:t>
            </a:r>
          </a:p>
          <a:p>
            <a:endParaRPr lang="en-US" dirty="0"/>
          </a:p>
          <a:p>
            <a:r>
              <a:rPr lang="en-US" dirty="0"/>
              <a:t>Please </a:t>
            </a:r>
            <a:r>
              <a:rPr lang="en-US" b="1" dirty="0">
                <a:solidFill>
                  <a:schemeClr val="accent2"/>
                </a:solidFill>
              </a:rPr>
              <a:t>pay attention to elements which you can impliment</a:t>
            </a:r>
            <a:r>
              <a:rPr lang="en-US" dirty="0"/>
              <a:t> in your classroom.  The idea of today is to help you think somewhat differently.</a:t>
            </a:r>
          </a:p>
          <a:p>
            <a:endParaRPr lang="en-US" dirty="0"/>
          </a:p>
          <a:p>
            <a:r>
              <a:rPr lang="en-US" dirty="0"/>
              <a:t>When you see an icon like this                         use it to have a think is there is something here you can implement. </a:t>
            </a:r>
          </a:p>
          <a:p>
            <a:endParaRPr lang="en-GB" dirty="0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EB42A3DC-4B98-49F0-B6AD-6E1C8914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87" y="4579402"/>
            <a:ext cx="1083388" cy="12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66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50A0-B207-4FCD-8B57-FBC48B33F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/>
          <a:lstStyle/>
          <a:p>
            <a:r>
              <a:rPr lang="en-US" dirty="0"/>
              <a:t>Giftedness definition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7D23-FD2E-4471-BE39-2B385DE13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912" y="3038736"/>
            <a:ext cx="8907695" cy="3101983"/>
          </a:xfrm>
        </p:spPr>
        <p:txBody>
          <a:bodyPr>
            <a:normAutofit/>
          </a:bodyPr>
          <a:lstStyle/>
          <a:p>
            <a:r>
              <a:rPr lang="en-GB" sz="2200" dirty="0"/>
              <a:t>Giftedness has long been associated with high levels of intrinsic </a:t>
            </a:r>
            <a:r>
              <a:rPr lang="en-GB" sz="2200" b="1" dirty="0">
                <a:solidFill>
                  <a:schemeClr val="accent2"/>
                </a:solidFill>
              </a:rPr>
              <a:t>motivation</a:t>
            </a:r>
            <a:r>
              <a:rPr lang="en-GB" sz="2200" dirty="0"/>
              <a:t>—that is, engaging in a task for the sake of learning  </a:t>
            </a:r>
          </a:p>
          <a:p>
            <a:endParaRPr lang="en-GB" sz="2200" dirty="0"/>
          </a:p>
          <a:p>
            <a:r>
              <a:rPr lang="en-GB" sz="2200" dirty="0"/>
              <a:t>2008 study psychologist Timothy W. </a:t>
            </a:r>
            <a:r>
              <a:rPr lang="en-GB" sz="2200" dirty="0" err="1"/>
              <a:t>Curby</a:t>
            </a:r>
            <a:r>
              <a:rPr lang="en-GB" sz="2200" dirty="0"/>
              <a:t>, then at the University of Virginia: “…one of the major predictors of giftedness amongst </a:t>
            </a:r>
            <a:r>
              <a:rPr lang="en-GB" sz="2200" dirty="0">
                <a:solidFill>
                  <a:schemeClr val="accent3"/>
                </a:solidFill>
              </a:rPr>
              <a:t>kindergarten</a:t>
            </a:r>
            <a:r>
              <a:rPr lang="en-GB" sz="2200" dirty="0"/>
              <a:t> student was </a:t>
            </a:r>
            <a:r>
              <a:rPr lang="en-GB" sz="2200" dirty="0">
                <a:solidFill>
                  <a:srgbClr val="0070C0"/>
                </a:solidFill>
              </a:rPr>
              <a:t>the ability to do and complete work even in an environment in which teachers may not be directly supervising the work</a:t>
            </a:r>
            <a:r>
              <a:rPr lang="en-GB" sz="2200" dirty="0"/>
              <a:t>.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174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93FECB3-3F04-4B8F-8C44-CC4CF4C85BB2}"/>
              </a:ext>
            </a:extLst>
          </p:cNvPr>
          <p:cNvSpPr txBox="1"/>
          <p:nvPr/>
        </p:nvSpPr>
        <p:spPr>
          <a:xfrm>
            <a:off x="1522235" y="653113"/>
            <a:ext cx="5683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w Cen MT" panose="020B0602020104020603" pitchFamily="34" charset="0"/>
              </a:rPr>
              <a:t>A quick recap</a:t>
            </a:r>
            <a:endParaRPr lang="en-NZ" sz="4000" dirty="0">
              <a:solidFill>
                <a:srgbClr val="0070C0"/>
              </a:solidFill>
              <a:latin typeface="Tw Cen MT" panose="020B06020201040206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9650CC-94D4-4497-A18B-30778354CC5E}"/>
              </a:ext>
            </a:extLst>
          </p:cNvPr>
          <p:cNvGrpSpPr/>
          <p:nvPr/>
        </p:nvGrpSpPr>
        <p:grpSpPr>
          <a:xfrm>
            <a:off x="618126" y="2311929"/>
            <a:ext cx="5146968" cy="2193643"/>
            <a:chOff x="618126" y="2311929"/>
            <a:chExt cx="5146968" cy="21936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9CFDD2-5D10-4EAC-8AB8-4C9EF5374FF4}"/>
                </a:ext>
              </a:extLst>
            </p:cNvPr>
            <p:cNvSpPr/>
            <p:nvPr/>
          </p:nvSpPr>
          <p:spPr>
            <a:xfrm>
              <a:off x="4503364" y="3293460"/>
              <a:ext cx="1261730" cy="12121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FCED4F2-6F79-4C25-8889-CB701DB31898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 flipV="1">
              <a:off x="3802200" y="3208713"/>
              <a:ext cx="701164" cy="690803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A01111-075D-4712-9EBC-CB3776EF1D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1138" y="3208713"/>
              <a:ext cx="411062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500367-FFA6-427E-8CA2-8B555E125B42}"/>
                </a:ext>
              </a:extLst>
            </p:cNvPr>
            <p:cNvSpPr txBox="1"/>
            <p:nvPr/>
          </p:nvSpPr>
          <p:spPr>
            <a:xfrm>
              <a:off x="618126" y="2311929"/>
              <a:ext cx="2909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b="1" dirty="0">
                  <a:solidFill>
                    <a:schemeClr val="accent1"/>
                  </a:solidFill>
                  <a:latin typeface="Tw Cen MT" panose="020B0602020104020603" pitchFamily="34" charset="0"/>
                </a:rPr>
                <a:t>Potential</a:t>
              </a:r>
            </a:p>
            <a:p>
              <a:r>
                <a:rPr lang="en-US" altLang="en-US" dirty="0">
                  <a:latin typeface="Tw Cen MT" panose="020B0602020104020603" pitchFamily="34" charset="0"/>
                </a:rPr>
                <a:t>I</a:t>
              </a:r>
              <a:r>
                <a:rPr lang="en-GB" altLang="en-US" dirty="0">
                  <a:latin typeface="Tw Cen MT" panose="020B0602020104020603" pitchFamily="34" charset="0"/>
                </a:rPr>
                <a:t>t matters. It is malleable, however, and needs to be cultivated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14DF38-511F-4366-A3AB-B55EF2F4D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4865058" y="3580498"/>
              <a:ext cx="538341" cy="690803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8BB6FC-A8A7-4359-8DA4-D4702B52FDDB}"/>
              </a:ext>
            </a:extLst>
          </p:cNvPr>
          <p:cNvGrpSpPr/>
          <p:nvPr/>
        </p:nvGrpSpPr>
        <p:grpSpPr>
          <a:xfrm>
            <a:off x="6305633" y="1757932"/>
            <a:ext cx="5806193" cy="1933376"/>
            <a:chOff x="6305633" y="1757932"/>
            <a:chExt cx="5806193" cy="19333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EF238C-0E69-4768-B0F7-184409AA5583}"/>
                </a:ext>
              </a:extLst>
            </p:cNvPr>
            <p:cNvGrpSpPr/>
            <p:nvPr/>
          </p:nvGrpSpPr>
          <p:grpSpPr>
            <a:xfrm>
              <a:off x="6305633" y="1757932"/>
              <a:ext cx="5806193" cy="1933376"/>
              <a:chOff x="6305633" y="1757932"/>
              <a:chExt cx="5806193" cy="193337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83AF9F9-A0E6-4869-B1DC-0129FC0E783D}"/>
                  </a:ext>
                </a:extLst>
              </p:cNvPr>
              <p:cNvSpPr/>
              <p:nvPr/>
            </p:nvSpPr>
            <p:spPr>
              <a:xfrm>
                <a:off x="6305633" y="2256189"/>
                <a:ext cx="1519399" cy="143511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56C19A9-BBBF-4C94-B286-FA08AFDA249E}"/>
                  </a:ext>
                </a:extLst>
              </p:cNvPr>
              <p:cNvCxnSpPr>
                <a:cxnSpLocks/>
                <a:stCxn id="48" idx="7"/>
              </p:cNvCxnSpPr>
              <p:nvPr/>
            </p:nvCxnSpPr>
            <p:spPr>
              <a:xfrm flipV="1">
                <a:off x="7602521" y="2571613"/>
                <a:ext cx="578841" cy="465349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52F0213-EE40-49BC-BAF5-6B2B5287D9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88834" y="2571613"/>
                <a:ext cx="289623" cy="0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D54789C-7832-4B82-8F20-27B4AA6E54E7}"/>
                  </a:ext>
                </a:extLst>
              </p:cNvPr>
              <p:cNvSpPr txBox="1"/>
              <p:nvPr/>
            </p:nvSpPr>
            <p:spPr>
              <a:xfrm>
                <a:off x="8729534" y="1757932"/>
                <a:ext cx="33822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3"/>
                    </a:solidFill>
                    <a:latin typeface="Tw Cen MT" panose="020B0602020104020603" pitchFamily="34" charset="0"/>
                  </a:rPr>
                  <a:t>Opportunity</a:t>
                </a:r>
              </a:p>
              <a:p>
                <a:r>
                  <a:rPr lang="en-GB" altLang="en-US" dirty="0">
                    <a:latin typeface="Tw Cen MT" panose="020B0602020104020603" pitchFamily="34" charset="0"/>
                  </a:rPr>
                  <a:t>Provide intellectual enrichment to all students, to ferret out the hidden talents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D6B831-29A8-4EC1-8B57-DA47A782B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6555922" y="2437604"/>
              <a:ext cx="1039127" cy="103912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CEBA5B-85EB-459A-9A70-9ABF10A40CCD}"/>
              </a:ext>
            </a:extLst>
          </p:cNvPr>
          <p:cNvGrpSpPr/>
          <p:nvPr/>
        </p:nvGrpSpPr>
        <p:grpSpPr>
          <a:xfrm>
            <a:off x="2424233" y="4047572"/>
            <a:ext cx="6870758" cy="2468245"/>
            <a:chOff x="2424233" y="4047572"/>
            <a:chExt cx="6870758" cy="24682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C5A978-CB14-4664-9F60-53323CD50E2B}"/>
                </a:ext>
              </a:extLst>
            </p:cNvPr>
            <p:cNvGrpSpPr/>
            <p:nvPr/>
          </p:nvGrpSpPr>
          <p:grpSpPr>
            <a:xfrm>
              <a:off x="2424233" y="4047572"/>
              <a:ext cx="6870758" cy="2468245"/>
              <a:chOff x="2383136" y="4107981"/>
              <a:chExt cx="6870758" cy="246824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3DA198-E227-43E9-A3DE-37D8CD41D3BE}"/>
                  </a:ext>
                </a:extLst>
              </p:cNvPr>
              <p:cNvSpPr/>
              <p:nvPr/>
            </p:nvSpPr>
            <p:spPr>
              <a:xfrm>
                <a:off x="7485054" y="4107981"/>
                <a:ext cx="1768840" cy="17543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BDB46E5-1857-4C5D-9B60-A0CBE70A6E99}"/>
                  </a:ext>
                </a:extLst>
              </p:cNvPr>
              <p:cNvCxnSpPr>
                <a:cxnSpLocks/>
                <a:endCxn id="30" idx="3"/>
              </p:cNvCxnSpPr>
              <p:nvPr/>
            </p:nvCxnSpPr>
            <p:spPr>
              <a:xfrm flipV="1">
                <a:off x="7485054" y="5605391"/>
                <a:ext cx="259041" cy="550686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D3FA793-6697-4CE9-A63C-9228FA0107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44176" y="6156077"/>
                <a:ext cx="640878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FFF5D3-2B14-4BB8-91B0-2B4E054CD802}"/>
                  </a:ext>
                </a:extLst>
              </p:cNvPr>
              <p:cNvSpPr txBox="1"/>
              <p:nvPr/>
            </p:nvSpPr>
            <p:spPr>
              <a:xfrm>
                <a:off x="2383136" y="5542097"/>
                <a:ext cx="4461040" cy="1034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b="1" dirty="0">
                    <a:solidFill>
                      <a:schemeClr val="accent2"/>
                    </a:solidFill>
                    <a:latin typeface="Tw Cen MT" panose="020B0602020104020603" pitchFamily="34" charset="0"/>
                  </a:rPr>
                  <a:t>Psychological Strength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dirty="0"/>
                  <a:t>Persistence, Motivation, Social skills and risk taking as determinants in successful development of talent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CC99D4-B59D-4CEF-A213-6C6AD972EA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8912" y="4473050"/>
              <a:ext cx="743318" cy="1008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21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7544-F8F9-4169-9E90-09B9A891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6AEF-6A4E-4076-A4BA-0AFDCEE8E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445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771-93B4-4F99-8550-8B309131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opportunities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3FD9F-1FBC-481E-A862-CC0AD4D6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851079"/>
            <a:ext cx="8032747" cy="2888948"/>
          </a:xfrm>
        </p:spPr>
        <p:txBody>
          <a:bodyPr>
            <a:noAutofit/>
          </a:bodyPr>
          <a:lstStyle/>
          <a:p>
            <a:r>
              <a:rPr lang="en-GB" sz="2200" dirty="0"/>
              <a:t>In a 2010 a study assessed participation in various educational opportunities such as </a:t>
            </a:r>
            <a:r>
              <a:rPr lang="en-GB" sz="2200" dirty="0">
                <a:solidFill>
                  <a:schemeClr val="accent2"/>
                </a:solidFill>
              </a:rPr>
              <a:t>academic competitions, research apprenticeships, academic clubs, and accelerated classes</a:t>
            </a:r>
            <a:r>
              <a:rPr lang="en-GB" sz="2200" dirty="0"/>
              <a:t> among 1,467 individuals who had been identified as talented in math at age 13.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A86C5-E61A-41C8-A5BE-7A21DF25C429}"/>
              </a:ext>
            </a:extLst>
          </p:cNvPr>
          <p:cNvGrpSpPr/>
          <p:nvPr/>
        </p:nvGrpSpPr>
        <p:grpSpPr>
          <a:xfrm>
            <a:off x="305525" y="841492"/>
            <a:ext cx="1519399" cy="1435119"/>
            <a:chOff x="6305633" y="2256189"/>
            <a:chExt cx="1519399" cy="143511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0592AE-4587-4643-AA2D-BBF1F558F97E}"/>
                </a:ext>
              </a:extLst>
            </p:cNvPr>
            <p:cNvSpPr/>
            <p:nvPr/>
          </p:nvSpPr>
          <p:spPr>
            <a:xfrm>
              <a:off x="6305633" y="2256189"/>
              <a:ext cx="1519399" cy="14351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C09313-ECBB-49FB-99AD-D648CC1A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555922" y="2437604"/>
              <a:ext cx="1039127" cy="1039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2226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771-93B4-4F99-8550-8B309131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opportunities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3FD9F-1FBC-481E-A862-CC0AD4D6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032747" cy="3101983"/>
          </a:xfrm>
        </p:spPr>
        <p:txBody>
          <a:bodyPr>
            <a:noAutofit/>
          </a:bodyPr>
          <a:lstStyle/>
          <a:p>
            <a:r>
              <a:rPr lang="en-GB" sz="2200" dirty="0"/>
              <a:t>Those who had been involved in more of these activities and classes had, at age 33, a </a:t>
            </a:r>
            <a:r>
              <a:rPr lang="en-GB" sz="2200" b="1" dirty="0">
                <a:solidFill>
                  <a:schemeClr val="accent2"/>
                </a:solidFill>
              </a:rPr>
              <a:t>higher rate of notable accomplishments </a:t>
            </a:r>
            <a:r>
              <a:rPr lang="en-GB" sz="2200" dirty="0"/>
              <a:t>in science, technology or math, such as earning a Ph.D., obtaining patents or securing tenure.  </a:t>
            </a:r>
          </a:p>
          <a:p>
            <a:endParaRPr lang="en-GB" sz="2200" dirty="0"/>
          </a:p>
          <a:p>
            <a:pPr marL="0" indent="0" algn="r">
              <a:buNone/>
            </a:pPr>
            <a:r>
              <a:rPr lang="en-GB" sz="2200" i="1" dirty="0">
                <a:solidFill>
                  <a:schemeClr val="accent3"/>
                </a:solidFill>
              </a:rPr>
              <a:t>(2010, Jonathan Wai of Duke University and colleagues 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4A86C5-E61A-41C8-A5BE-7A21DF25C429}"/>
              </a:ext>
            </a:extLst>
          </p:cNvPr>
          <p:cNvGrpSpPr/>
          <p:nvPr/>
        </p:nvGrpSpPr>
        <p:grpSpPr>
          <a:xfrm>
            <a:off x="305525" y="841492"/>
            <a:ext cx="1519399" cy="1435119"/>
            <a:chOff x="6305633" y="2256189"/>
            <a:chExt cx="1519399" cy="143511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0592AE-4587-4643-AA2D-BBF1F558F97E}"/>
                </a:ext>
              </a:extLst>
            </p:cNvPr>
            <p:cNvSpPr/>
            <p:nvPr/>
          </p:nvSpPr>
          <p:spPr>
            <a:xfrm>
              <a:off x="6305633" y="2256189"/>
              <a:ext cx="1519399" cy="14351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C09313-ECBB-49FB-99AD-D648CC1A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6555922" y="2437604"/>
              <a:ext cx="1039127" cy="1039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96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17DD-FBFC-41F5-86BE-E1342286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opportunities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BBF11-5ECE-430F-92B0-E011E4E14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GB" sz="2200" dirty="0">
                <a:solidFill>
                  <a:schemeClr val="accent3"/>
                </a:solidFill>
              </a:rPr>
              <a:t>Summer programs</a:t>
            </a:r>
            <a:r>
              <a:rPr lang="en-GB" sz="2200" dirty="0"/>
              <a:t>, for example, may feature a range of topics that are not typically available in the regular classroom, such as human anatomy for fourth graders and robotics for middle schoolers.</a:t>
            </a:r>
          </a:p>
          <a:p>
            <a:endParaRPr lang="en-GB" sz="2200" dirty="0"/>
          </a:p>
          <a:p>
            <a:r>
              <a:rPr lang="en-US" sz="2200" dirty="0"/>
              <a:t>T</a:t>
            </a:r>
            <a:r>
              <a:rPr lang="en-GB" sz="2200" dirty="0"/>
              <a:t>his is an easy way to supplement the curriculum, without interfering too much in a teacher’s daily work. 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F9DD1E64-7A1F-433B-BA3D-927CA9F06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002" y="4189035"/>
            <a:ext cx="2261505" cy="257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5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6D34-36BF-4E0A-A0CA-708D28BD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98E4-52F6-4E4B-9D97-BC72C4A61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607" y="2638044"/>
            <a:ext cx="9030983" cy="3101983"/>
          </a:xfrm>
        </p:spPr>
        <p:txBody>
          <a:bodyPr>
            <a:no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Persistence and Reassurance </a:t>
            </a:r>
          </a:p>
          <a:p>
            <a:pPr lvl="1"/>
            <a:r>
              <a:rPr lang="en-GB" sz="2200" dirty="0"/>
              <a:t>Providing opportunities is not enough, however. Talented individuals must take advantage of them. </a:t>
            </a:r>
          </a:p>
          <a:p>
            <a:pPr lvl="1"/>
            <a:r>
              <a:rPr lang="en-GB" sz="2200" dirty="0"/>
              <a:t>Research shows that young people may </a:t>
            </a:r>
            <a:r>
              <a:rPr lang="en-GB" sz="2200" dirty="0">
                <a:solidFill>
                  <a:schemeClr val="accent3"/>
                </a:solidFill>
              </a:rPr>
              <a:t>shy away </a:t>
            </a:r>
            <a:r>
              <a:rPr lang="en-GB" sz="2200" dirty="0"/>
              <a:t>from educational or extracurricular offerings for various reasons, including fear of competition and failure, poor study and organizational skills, and shyness. </a:t>
            </a:r>
          </a:p>
          <a:p>
            <a:pPr lvl="1"/>
            <a:r>
              <a:rPr lang="en-GB" sz="2200" dirty="0"/>
              <a:t>Persistence and reassurance, focus and drive, are also essential to the ability to undergo the intense practice and preparation necessary to reach the top.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1FD91F-17DD-4529-88B6-921E62E15F81}"/>
              </a:ext>
            </a:extLst>
          </p:cNvPr>
          <p:cNvSpPr/>
          <p:nvPr/>
        </p:nvSpPr>
        <p:spPr>
          <a:xfrm>
            <a:off x="652409" y="918458"/>
            <a:ext cx="1317107" cy="13007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20F09-87CC-4CE1-8F69-D3BCC32DD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52" y="1108805"/>
            <a:ext cx="663620" cy="9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2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9449-703D-4A19-87A1-F67E967D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Cultivating Genius</a:t>
            </a:r>
          </a:p>
        </p:txBody>
      </p:sp>
    </p:spTree>
    <p:extLst>
      <p:ext uri="{BB962C8B-B14F-4D97-AF65-F5344CB8AC3E}">
        <p14:creationId xmlns:p14="http://schemas.microsoft.com/office/powerpoint/2010/main" val="3781613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A82352-CDA9-4841-8E37-8A8D67F27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1" r="8896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73F85-3597-4AFC-96B8-939F1399A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96" y="1633825"/>
            <a:ext cx="3044952" cy="32552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600" dirty="0"/>
              <a:t>Research has shown that it takes about 10,000 hours of guided study or practice to reach levels of expertise in most domains. </a:t>
            </a:r>
          </a:p>
        </p:txBody>
      </p:sp>
    </p:spTree>
    <p:extLst>
      <p:ext uri="{BB962C8B-B14F-4D97-AF65-F5344CB8AC3E}">
        <p14:creationId xmlns:p14="http://schemas.microsoft.com/office/powerpoint/2010/main" val="461661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A82352-CDA9-4841-8E37-8A8D67F27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1" r="8896"/>
          <a:stretch/>
        </p:blipFill>
        <p:spPr>
          <a:xfrm>
            <a:off x="9328150" y="10"/>
            <a:ext cx="2863850" cy="26056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73F85-3597-4AFC-96B8-939F1399A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696" y="3429000"/>
            <a:ext cx="8724254" cy="32552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600" dirty="0"/>
              <a:t>Having said that – for some gifted persons – the average time to reach this expert point might be accelerated and shortened.</a:t>
            </a:r>
          </a:p>
          <a:p>
            <a:pPr marL="0" indent="0" algn="ctr">
              <a:buNone/>
            </a:pPr>
            <a:endParaRPr lang="en-GB" sz="2600" dirty="0"/>
          </a:p>
          <a:p>
            <a:pPr marL="0" indent="0" algn="ctr">
              <a:buNone/>
            </a:pPr>
            <a:r>
              <a:rPr lang="en-GB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2955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87213-CFED-4D39-B9B4-A455DD2344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768350"/>
            <a:ext cx="7112000" cy="51816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4CC473-4DA9-4BF8-B735-6C6A8441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Giftedness matters</a:t>
            </a:r>
          </a:p>
        </p:txBody>
      </p:sp>
    </p:spTree>
    <p:extLst>
      <p:ext uri="{BB962C8B-B14F-4D97-AF65-F5344CB8AC3E}">
        <p14:creationId xmlns:p14="http://schemas.microsoft.com/office/powerpoint/2010/main" val="1580373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89772D8B-D65D-4F74-9906-A322265F9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354688"/>
            <a:ext cx="6227064" cy="41565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07C54-FF78-48FD-AF04-4666D590E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86" y="2015744"/>
            <a:ext cx="3063765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These two learned lots of physics before they commenced their creative career.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13387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in on a black background&#10;&#10;Description generated with high confidence">
            <a:extLst>
              <a:ext uri="{FF2B5EF4-FFF2-40B4-BE49-F238E27FC236}">
                <a16:creationId xmlns:a16="http://schemas.microsoft.com/office/drawing/2014/main" id="{EB628E65-5342-4B38-B9FE-3C1E377E4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r="552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9CA9DC-C4DD-4893-B45A-664B02A0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>
            <a:normAutofit/>
          </a:bodyPr>
          <a:lstStyle/>
          <a:p>
            <a:r>
              <a:rPr lang="en-GB" sz="2400"/>
              <a:t>Cultivating Genius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5793D-37B4-46D1-8EB9-01158CE09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547991"/>
            <a:ext cx="4486656" cy="3883631"/>
          </a:xfrm>
        </p:spPr>
        <p:txBody>
          <a:bodyPr>
            <a:noAutofit/>
          </a:bodyPr>
          <a:lstStyle/>
          <a:p>
            <a:r>
              <a:rPr lang="en-GB" sz="2200" dirty="0"/>
              <a:t>Gifted people are more likely to exhibit </a:t>
            </a:r>
            <a:r>
              <a:rPr lang="en-GB" sz="2200" dirty="0">
                <a:solidFill>
                  <a:srgbClr val="0070C0"/>
                </a:solidFill>
              </a:rPr>
              <a:t>unusually wide interests </a:t>
            </a:r>
            <a:r>
              <a:rPr lang="en-GB" sz="2200" dirty="0"/>
              <a:t>and hobbies and to display exceptional versatility, often contributing to more than one domain of expertise. </a:t>
            </a:r>
          </a:p>
          <a:p>
            <a:endParaRPr lang="en-GB" sz="2200" dirty="0"/>
          </a:p>
          <a:p>
            <a:r>
              <a:rPr lang="en-GB" sz="2200" dirty="0"/>
              <a:t>One research found that  Nobel laureates in science are more involved in the arts than less eminent scientists.</a:t>
            </a:r>
          </a:p>
        </p:txBody>
      </p:sp>
    </p:spTree>
    <p:extLst>
      <p:ext uri="{BB962C8B-B14F-4D97-AF65-F5344CB8AC3E}">
        <p14:creationId xmlns:p14="http://schemas.microsoft.com/office/powerpoint/2010/main" val="4221370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9279462-C377-4545-808A-BE333D100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795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15B67055-73BA-466D-9A33-028775706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8415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suit and tie&#10;&#10;Description generated with very high confidence">
            <a:extLst>
              <a:ext uri="{FF2B5EF4-FFF2-40B4-BE49-F238E27FC236}">
                <a16:creationId xmlns:a16="http://schemas.microsoft.com/office/drawing/2014/main" id="{9BB6B051-38E3-4792-921C-CD10894B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79" y="1798367"/>
            <a:ext cx="6227064" cy="3269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9D158-C4E7-40D4-861E-6FCAF80E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677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TED talk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02834-1F62-4550-B57C-53027905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1249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dirty="0"/>
              <a:t>Sir Ken Robinson: How to escape education’s Death Valley ?</a:t>
            </a:r>
          </a:p>
          <a:p>
            <a:r>
              <a:rPr lang="en-GB" dirty="0">
                <a:hlinkClick r:id="rId3"/>
              </a:rPr>
              <a:t>https://www.ted.com/talks/ken_robinson_how_to_escape_education_s_death_valley#t-3663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227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3D32-E8C5-4D75-B217-7E4E3CB6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Cultivating Genius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7B46-1717-45BE-9ADB-ABA81BDA1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When it comes to cultivating genius, talent matters, but motivation may matter more.</a:t>
            </a:r>
          </a:p>
          <a:p>
            <a:r>
              <a:rPr lang="en-GB" sz="2000" dirty="0"/>
              <a:t>Psychologists have identified three critical elements that support </a:t>
            </a:r>
            <a:r>
              <a:rPr lang="en-GB" sz="2000" b="1" dirty="0"/>
              <a:t>motivation</a:t>
            </a:r>
            <a:r>
              <a:rPr lang="en-GB" sz="2000" dirty="0"/>
              <a:t>, all of which you can tweak to your benefit: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C76567-EBEA-498D-8EB4-81F1F5ABC23C}"/>
              </a:ext>
            </a:extLst>
          </p:cNvPr>
          <p:cNvSpPr/>
          <p:nvPr/>
        </p:nvSpPr>
        <p:spPr>
          <a:xfrm>
            <a:off x="3976100" y="4582274"/>
            <a:ext cx="1551398" cy="6061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Autonomy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47F198-D4DF-4C1E-9857-6D35F2AC5EB7}"/>
              </a:ext>
            </a:extLst>
          </p:cNvPr>
          <p:cNvSpPr/>
          <p:nvPr/>
        </p:nvSpPr>
        <p:spPr>
          <a:xfrm>
            <a:off x="5803187" y="5502890"/>
            <a:ext cx="1551398" cy="6061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Value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63A980-0B0F-42FD-B476-CA3286D64801}"/>
              </a:ext>
            </a:extLst>
          </p:cNvPr>
          <p:cNvSpPr/>
          <p:nvPr/>
        </p:nvSpPr>
        <p:spPr>
          <a:xfrm>
            <a:off x="7560068" y="4582274"/>
            <a:ext cx="1551398" cy="6061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Competence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631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3D32-E8C5-4D75-B217-7E4E3CB6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Cultivating Genius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C76567-EBEA-498D-8EB4-81F1F5ABC23C}"/>
              </a:ext>
            </a:extLst>
          </p:cNvPr>
          <p:cNvSpPr/>
          <p:nvPr/>
        </p:nvSpPr>
        <p:spPr>
          <a:xfrm>
            <a:off x="3308281" y="3612393"/>
            <a:ext cx="1551398" cy="6061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Autonomy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47F198-D4DF-4C1E-9857-6D35F2AC5EB7}"/>
              </a:ext>
            </a:extLst>
          </p:cNvPr>
          <p:cNvSpPr/>
          <p:nvPr/>
        </p:nvSpPr>
        <p:spPr>
          <a:xfrm>
            <a:off x="5690172" y="4978908"/>
            <a:ext cx="1551398" cy="6061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Value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63A980-0B0F-42FD-B476-CA3286D64801}"/>
              </a:ext>
            </a:extLst>
          </p:cNvPr>
          <p:cNvSpPr/>
          <p:nvPr/>
        </p:nvSpPr>
        <p:spPr>
          <a:xfrm>
            <a:off x="7046359" y="3027271"/>
            <a:ext cx="1551398" cy="6061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Competence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60381F-4668-4E41-888D-4C7610209454}"/>
              </a:ext>
            </a:extLst>
          </p:cNvPr>
          <p:cNvSpPr/>
          <p:nvPr/>
        </p:nvSpPr>
        <p:spPr>
          <a:xfrm>
            <a:off x="261926" y="2771723"/>
            <a:ext cx="2396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You gain motivation </a:t>
            </a:r>
          </a:p>
          <a:p>
            <a:pPr algn="ctr"/>
            <a:r>
              <a:rPr lang="en-GB" dirty="0"/>
              <a:t>when you feel in charge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C216AFD-F432-4DF9-966D-F265DBC5A499}"/>
              </a:ext>
            </a:extLst>
          </p:cNvPr>
          <p:cNvCxnSpPr>
            <a:stCxn id="6" idx="1"/>
            <a:endCxn id="9" idx="3"/>
          </p:cNvCxnSpPr>
          <p:nvPr/>
        </p:nvCxnSpPr>
        <p:spPr>
          <a:xfrm rot="10800000">
            <a:off x="2658289" y="3094889"/>
            <a:ext cx="649993" cy="820592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E4EDA25-6B32-4DCF-80C9-E462154DB64A}"/>
              </a:ext>
            </a:extLst>
          </p:cNvPr>
          <p:cNvSpPr/>
          <p:nvPr/>
        </p:nvSpPr>
        <p:spPr>
          <a:xfrm>
            <a:off x="1404136" y="5896347"/>
            <a:ext cx="3332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Motivation blossoms when you </a:t>
            </a:r>
          </a:p>
          <a:p>
            <a:pPr algn="ctr"/>
            <a:r>
              <a:rPr lang="en-GB" dirty="0"/>
              <a:t>stay true to your beliefs and values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6261BA79-1562-4B6B-8A83-4E3B5C2BEC45}"/>
              </a:ext>
            </a:extLst>
          </p:cNvPr>
          <p:cNvCxnSpPr>
            <a:cxnSpLocks/>
            <a:stCxn id="7" idx="1"/>
            <a:endCxn id="12" idx="3"/>
          </p:cNvCxnSpPr>
          <p:nvPr/>
        </p:nvCxnSpPr>
        <p:spPr>
          <a:xfrm rot="10800000" flipV="1">
            <a:off x="4736388" y="5281996"/>
            <a:ext cx="953784" cy="1076016"/>
          </a:xfrm>
          <a:prstGeom prst="bentConnector3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A6E6F6A-52D4-409D-8D65-EB56727C4F05}"/>
              </a:ext>
            </a:extLst>
          </p:cNvPr>
          <p:cNvSpPr/>
          <p:nvPr/>
        </p:nvSpPr>
        <p:spPr>
          <a:xfrm>
            <a:off x="8342615" y="4423014"/>
            <a:ext cx="3339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Practice makes students consider themselves more, while a sense of competence strongly predicted their engagement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07351099-000D-4610-9CB4-FAACE694A212}"/>
              </a:ext>
            </a:extLst>
          </p:cNvPr>
          <p:cNvCxnSpPr>
            <a:cxnSpLocks/>
            <a:stCxn id="8" idx="3"/>
            <a:endCxn id="17" idx="0"/>
          </p:cNvCxnSpPr>
          <p:nvPr/>
        </p:nvCxnSpPr>
        <p:spPr>
          <a:xfrm>
            <a:off x="8597757" y="3330359"/>
            <a:ext cx="1414409" cy="1092655"/>
          </a:xfrm>
          <a:prstGeom prst="bentConnector2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61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3D32-E8C5-4D75-B217-7E4E3CB6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Cultivating Genius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C76567-EBEA-498D-8EB4-81F1F5ABC23C}"/>
              </a:ext>
            </a:extLst>
          </p:cNvPr>
          <p:cNvSpPr/>
          <p:nvPr/>
        </p:nvSpPr>
        <p:spPr>
          <a:xfrm>
            <a:off x="1078789" y="2656897"/>
            <a:ext cx="1551398" cy="6061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Autonomy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47F198-D4DF-4C1E-9857-6D35F2AC5EB7}"/>
              </a:ext>
            </a:extLst>
          </p:cNvPr>
          <p:cNvSpPr/>
          <p:nvPr/>
        </p:nvSpPr>
        <p:spPr>
          <a:xfrm>
            <a:off x="1078789" y="5631316"/>
            <a:ext cx="1551398" cy="6061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Value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63A980-0B0F-42FD-B476-CA3286D64801}"/>
              </a:ext>
            </a:extLst>
          </p:cNvPr>
          <p:cNvSpPr/>
          <p:nvPr/>
        </p:nvSpPr>
        <p:spPr>
          <a:xfrm>
            <a:off x="1078789" y="4098414"/>
            <a:ext cx="1551398" cy="6061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Competence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1D3511-E121-4D2A-BC0B-3D0941CB39C1}"/>
              </a:ext>
            </a:extLst>
          </p:cNvPr>
          <p:cNvSpPr/>
          <p:nvPr/>
        </p:nvSpPr>
        <p:spPr>
          <a:xfrm>
            <a:off x="3048000" y="2551837"/>
            <a:ext cx="8459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212121"/>
                </a:solidFill>
                <a:latin typeface="&amp;quot"/>
                <a:ea typeface="Times New Roman" panose="02020603050405020304" pitchFamily="18" charset="0"/>
              </a:rPr>
              <a:t>Psychologists Edward L. Deci and Richard M. Ryan of the University of Rochester evaluated students, athletes and employees. The researchers have found that the </a:t>
            </a:r>
            <a:r>
              <a:rPr lang="en-GB" dirty="0">
                <a:solidFill>
                  <a:schemeClr val="accent1"/>
                </a:solidFill>
                <a:latin typeface="&amp;quot"/>
                <a:ea typeface="Times New Roman" panose="02020603050405020304" pitchFamily="18" charset="0"/>
              </a:rPr>
              <a:t>perception of autonomy predicts the </a:t>
            </a:r>
            <a:r>
              <a:rPr lang="en-GB" b="1" i="1" dirty="0">
                <a:solidFill>
                  <a:schemeClr val="accent1"/>
                </a:solidFill>
                <a:latin typeface="&amp;quot"/>
                <a:ea typeface="Times New Roman" panose="02020603050405020304" pitchFamily="18" charset="0"/>
              </a:rPr>
              <a:t>Energy</a:t>
            </a:r>
            <a:r>
              <a:rPr lang="en-GB" dirty="0">
                <a:solidFill>
                  <a:schemeClr val="accent1"/>
                </a:solidFill>
                <a:latin typeface="&amp;quot"/>
                <a:ea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212121"/>
                </a:solidFill>
                <a:latin typeface="&amp;quot"/>
                <a:ea typeface="Times New Roman" panose="02020603050405020304" pitchFamily="18" charset="0"/>
              </a:rPr>
              <a:t>with which individuals pursue a goal.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7AA36-ACDE-4139-A762-E9088D9D0368}"/>
              </a:ext>
            </a:extLst>
          </p:cNvPr>
          <p:cNvSpPr/>
          <p:nvPr/>
        </p:nvSpPr>
        <p:spPr>
          <a:xfrm>
            <a:off x="3048000" y="5539931"/>
            <a:ext cx="8212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212121"/>
                </a:solidFill>
                <a:latin typeface="&amp;quot"/>
                <a:ea typeface="Times New Roman" panose="02020603050405020304" pitchFamily="18" charset="0"/>
              </a:rPr>
              <a:t>Research found strong  positive correlation between </a:t>
            </a:r>
            <a:r>
              <a:rPr lang="en-GB" b="1" dirty="0">
                <a:solidFill>
                  <a:schemeClr val="accent3"/>
                </a:solidFill>
                <a:latin typeface="&amp;quot"/>
                <a:ea typeface="Times New Roman" panose="02020603050405020304" pitchFamily="18" charset="0"/>
              </a:rPr>
              <a:t>valuing</a:t>
            </a:r>
            <a:r>
              <a:rPr lang="en-GB" dirty="0">
                <a:solidFill>
                  <a:schemeClr val="accent3"/>
                </a:solidFill>
                <a:latin typeface="&amp;quot"/>
                <a:ea typeface="Times New Roman" panose="02020603050405020304" pitchFamily="18" charset="0"/>
              </a:rPr>
              <a:t> </a:t>
            </a:r>
            <a:r>
              <a:rPr lang="en-GB" b="1" dirty="0">
                <a:solidFill>
                  <a:schemeClr val="accent3"/>
                </a:solidFill>
                <a:latin typeface="&amp;quot"/>
              </a:rPr>
              <a:t>a subject </a:t>
            </a:r>
            <a:r>
              <a:rPr lang="en-GB" dirty="0">
                <a:solidFill>
                  <a:srgbClr val="212121"/>
                </a:solidFill>
                <a:latin typeface="&amp;quot"/>
                <a:ea typeface="Times New Roman" panose="02020603050405020304" pitchFamily="18" charset="0"/>
              </a:rPr>
              <a:t>in school and a student’s </a:t>
            </a:r>
            <a:r>
              <a:rPr lang="en-GB" b="1" dirty="0">
                <a:solidFill>
                  <a:schemeClr val="accent3"/>
                </a:solidFill>
                <a:latin typeface="&amp;quot"/>
              </a:rPr>
              <a:t>willingness to investigate </a:t>
            </a:r>
            <a:r>
              <a:rPr lang="en-GB" dirty="0">
                <a:solidFill>
                  <a:srgbClr val="212121"/>
                </a:solidFill>
                <a:latin typeface="&amp;quot"/>
                <a:ea typeface="Times New Roman" panose="02020603050405020304" pitchFamily="18" charset="0"/>
              </a:rPr>
              <a:t>a question independently. And for the </a:t>
            </a:r>
            <a:r>
              <a:rPr lang="en-GB" b="1" dirty="0">
                <a:solidFill>
                  <a:srgbClr val="212121"/>
                </a:solidFill>
                <a:latin typeface="&amp;quot"/>
                <a:ea typeface="Times New Roman" panose="02020603050405020304" pitchFamily="18" charset="0"/>
              </a:rPr>
              <a:t>Process</a:t>
            </a:r>
            <a:r>
              <a:rPr lang="en-GB" dirty="0">
                <a:solidFill>
                  <a:srgbClr val="212121"/>
                </a:solidFill>
                <a:latin typeface="&amp;quot"/>
                <a:ea typeface="Times New Roman" panose="02020603050405020304" pitchFamily="18" charset="0"/>
              </a:rPr>
              <a:t> itself – it was found that reflecting on why an activity is meaningful could make you more invested in it.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E470BB-6186-4C44-BF02-A72A93C45BE9}"/>
              </a:ext>
            </a:extLst>
          </p:cNvPr>
          <p:cNvSpPr/>
          <p:nvPr/>
        </p:nvSpPr>
        <p:spPr>
          <a:xfrm>
            <a:off x="3048000" y="4016221"/>
            <a:ext cx="8263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212121"/>
                </a:solidFill>
                <a:latin typeface="&amp;quot"/>
                <a:ea typeface="Times New Roman" panose="02020603050405020304" pitchFamily="18" charset="0"/>
              </a:rPr>
              <a:t>Carol S. Dweck, a psychologist at Stanford University, has shown that </a:t>
            </a:r>
            <a:r>
              <a:rPr lang="en-GB" dirty="0">
                <a:solidFill>
                  <a:schemeClr val="accent2"/>
                </a:solidFill>
                <a:latin typeface="&amp;quot"/>
                <a:ea typeface="Times New Roman" panose="02020603050405020304" pitchFamily="18" charset="0"/>
              </a:rPr>
              <a:t>competence comes from recognizing the basis of accomplishment</a:t>
            </a:r>
            <a:r>
              <a:rPr lang="en-GB" dirty="0">
                <a:solidFill>
                  <a:srgbClr val="212121"/>
                </a:solidFill>
                <a:latin typeface="&amp;quot"/>
                <a:ea typeface="Times New Roman" panose="02020603050405020304" pitchFamily="18" charset="0"/>
              </a:rPr>
              <a:t>. Believing that effort fosters excellence can inspire you to keep learning. It is more powerful than believing in your talent. 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11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C76567-EBEA-498D-8EB4-81F1F5ABC23C}"/>
              </a:ext>
            </a:extLst>
          </p:cNvPr>
          <p:cNvSpPr/>
          <p:nvPr/>
        </p:nvSpPr>
        <p:spPr>
          <a:xfrm>
            <a:off x="1078789" y="2656897"/>
            <a:ext cx="1551398" cy="6061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Autonomy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47F198-D4DF-4C1E-9857-6D35F2AC5EB7}"/>
              </a:ext>
            </a:extLst>
          </p:cNvPr>
          <p:cNvSpPr/>
          <p:nvPr/>
        </p:nvSpPr>
        <p:spPr>
          <a:xfrm>
            <a:off x="1078789" y="5539931"/>
            <a:ext cx="1551398" cy="60617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Value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63A980-0B0F-42FD-B476-CA3286D64801}"/>
              </a:ext>
            </a:extLst>
          </p:cNvPr>
          <p:cNvSpPr/>
          <p:nvPr/>
        </p:nvSpPr>
        <p:spPr>
          <a:xfrm>
            <a:off x="1078789" y="4098414"/>
            <a:ext cx="1551398" cy="60617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Competence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909515-C43A-4C3D-A455-EDDD6F7B8E53}"/>
              </a:ext>
            </a:extLst>
          </p:cNvPr>
          <p:cNvSpPr/>
          <p:nvPr/>
        </p:nvSpPr>
        <p:spPr>
          <a:xfrm>
            <a:off x="3318553" y="2495645"/>
            <a:ext cx="5712432" cy="381171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The next time a student struggles to follow a task or park himself at the piano bench, ask yourself what is missing. Often the answer lies in one of these three areas: feeling </a:t>
            </a:r>
            <a:r>
              <a:rPr lang="en-GB" sz="2200" dirty="0">
                <a:solidFill>
                  <a:schemeClr val="accent1"/>
                </a:solidFill>
              </a:rPr>
              <a:t>forced</a:t>
            </a:r>
            <a:r>
              <a:rPr lang="en-GB" sz="2200" dirty="0"/>
              <a:t>, finding an activity </a:t>
            </a:r>
            <a:r>
              <a:rPr lang="en-GB" sz="2200" dirty="0">
                <a:solidFill>
                  <a:schemeClr val="accent3"/>
                </a:solidFill>
              </a:rPr>
              <a:t>pointless</a:t>
            </a:r>
            <a:r>
              <a:rPr lang="en-GB" sz="2200" dirty="0"/>
              <a:t> or </a:t>
            </a:r>
            <a:r>
              <a:rPr lang="en-GB" sz="2200" dirty="0">
                <a:solidFill>
                  <a:schemeClr val="accent2"/>
                </a:solidFill>
              </a:rPr>
              <a:t>doubting</a:t>
            </a:r>
            <a:r>
              <a:rPr lang="en-GB" sz="2200" dirty="0"/>
              <a:t> your capabilities.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B9272A-6F7E-4467-8F7B-5B1622E54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Cultivating genius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680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CFE3AC-7F2E-446D-98A1-25D5E6365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75" b="18009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D46794-10B2-4CC4-A4D0-48FB0DC4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2498127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486AA0B7-A1FF-4501-82B5-7EB4D767FA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66" r="584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97E5-70AE-4DC6-B1B2-502BA9A98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089061"/>
            <a:ext cx="4486656" cy="4806883"/>
          </a:xfrm>
        </p:spPr>
        <p:txBody>
          <a:bodyPr>
            <a:normAutofit/>
          </a:bodyPr>
          <a:lstStyle/>
          <a:p>
            <a:r>
              <a:rPr lang="en-GB" sz="2200" dirty="0"/>
              <a:t>Try this simple exercise: 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 algn="ctr">
              <a:buNone/>
            </a:pPr>
            <a:r>
              <a:rPr lang="en-GB" sz="2200" b="1" dirty="0">
                <a:solidFill>
                  <a:schemeClr val="accent2"/>
                </a:solidFill>
              </a:rPr>
              <a:t>Name 10 female geniuses from any period in history. </a:t>
            </a:r>
          </a:p>
          <a:p>
            <a:endParaRPr lang="en-US" sz="2200" dirty="0"/>
          </a:p>
          <a:p>
            <a:endParaRPr lang="en-GB" sz="2200" dirty="0"/>
          </a:p>
          <a:p>
            <a:r>
              <a:rPr lang="en-GB" sz="2200" dirty="0"/>
              <a:t>Odds are you ran out of names pretty quickly. </a:t>
            </a:r>
          </a:p>
        </p:txBody>
      </p:sp>
    </p:spTree>
    <p:extLst>
      <p:ext uri="{BB962C8B-B14F-4D97-AF65-F5344CB8AC3E}">
        <p14:creationId xmlns:p14="http://schemas.microsoft.com/office/powerpoint/2010/main" val="3581848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9D79F51-F048-4043-978D-55E2F86DE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0" y="958898"/>
            <a:ext cx="10259738" cy="4933902"/>
          </a:xfrm>
          <a:prstGeom prst="rect">
            <a:avLst/>
          </a:prstGeom>
          <a:solidFill>
            <a:schemeClr val="bg1">
              <a:alpha val="15000"/>
            </a:schemeClr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D4274B-061B-4412-BE8A-253EBB0E8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877" y="1121561"/>
            <a:ext cx="9930384" cy="4608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79590-977E-44A4-8525-BD4F895E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610" y="1246909"/>
            <a:ext cx="9307312" cy="903895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Gender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06319E-28F9-4CCF-84E7-BA4D17F101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791211"/>
              </p:ext>
            </p:extLst>
          </p:nvPr>
        </p:nvGraphicFramePr>
        <p:xfrm>
          <a:off x="1450975" y="2497138"/>
          <a:ext cx="9277350" cy="292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00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.o0bg.com/rf/image_960w/Boston/2011-2020/2014/03/13/BostonGlobe.com/Ideas/Images/gifted_kids.jpg">
            <a:hlinkClick r:id="rId2"/>
            <a:extLst>
              <a:ext uri="{FF2B5EF4-FFF2-40B4-BE49-F238E27FC236}">
                <a16:creationId xmlns:a16="http://schemas.microsoft.com/office/drawing/2014/main" id="{A2500038-610D-4E5A-9DFE-4B4435904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3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black dress&#10;&#10;Description generated with very high confidence">
            <a:extLst>
              <a:ext uri="{FF2B5EF4-FFF2-40B4-BE49-F238E27FC236}">
                <a16:creationId xmlns:a16="http://schemas.microsoft.com/office/drawing/2014/main" id="{2256D1F4-72A9-4211-8401-FF75263E6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490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080B4-94BC-4888-B487-B1A7BDC2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16200"/>
            <a:ext cx="5664199" cy="312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IQ tests in large communities are repeatedly showing that </a:t>
            </a:r>
            <a:br>
              <a:rPr lang="en-GB" sz="3000" dirty="0"/>
            </a:br>
            <a:r>
              <a:rPr lang="en-GB" sz="3000" dirty="0"/>
              <a:t>the 3 highest IQ scores always belong to females. </a:t>
            </a:r>
          </a:p>
        </p:txBody>
      </p:sp>
    </p:spTree>
    <p:extLst>
      <p:ext uri="{BB962C8B-B14F-4D97-AF65-F5344CB8AC3E}">
        <p14:creationId xmlns:p14="http://schemas.microsoft.com/office/powerpoint/2010/main" val="795329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a picture&#10;&#10;Description generated with very high confidence">
            <a:extLst>
              <a:ext uri="{FF2B5EF4-FFF2-40B4-BE49-F238E27FC236}">
                <a16:creationId xmlns:a16="http://schemas.microsoft.com/office/drawing/2014/main" id="{7ADACCA0-58DC-47EC-B33D-458B5AA85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7" b="27273"/>
          <a:stretch/>
        </p:blipFill>
        <p:spPr>
          <a:xfrm>
            <a:off x="1869917" y="287687"/>
            <a:ext cx="8657669" cy="3246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D9ECC-954E-4F54-AB60-0FDEC78C2575}"/>
              </a:ext>
            </a:extLst>
          </p:cNvPr>
          <p:cNvSpPr txBox="1"/>
          <p:nvPr/>
        </p:nvSpPr>
        <p:spPr>
          <a:xfrm>
            <a:off x="1682058" y="4098660"/>
            <a:ext cx="9028750" cy="2430556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But !! Baer and Kauffman found a LARGE GAP in the productivity of creative men and women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data suggest that early in their careers, </a:t>
            </a:r>
            <a:r>
              <a:rPr lang="en-GB" sz="2200" dirty="0">
                <a:solidFill>
                  <a:schemeClr val="accent3"/>
                </a:solidFill>
              </a:rPr>
              <a:t>women are pulling out of the race to eminence</a:t>
            </a:r>
            <a:r>
              <a:rPr lang="en-GB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cap="all" spc="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1407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64F0-2B6C-467B-9DA5-F09A032C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58AF-6BC1-4439-A3F4-F209F9B9E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GB" sz="2200" dirty="0"/>
              <a:t>The absence of women reveals the unequivocal role of culture and opportunity in the flourishing of brilliance. </a:t>
            </a:r>
          </a:p>
          <a:p>
            <a:r>
              <a:rPr lang="en-GB" sz="2200" dirty="0"/>
              <a:t>In the developed world today women’s access to education and resources is essentially on a par with that of men. </a:t>
            </a:r>
          </a:p>
          <a:p>
            <a:r>
              <a:rPr lang="en-GB" sz="2200" dirty="0"/>
              <a:t>But there are huge structural differences in how men and women live out their lives .</a:t>
            </a:r>
          </a:p>
        </p:txBody>
      </p:sp>
    </p:spTree>
    <p:extLst>
      <p:ext uri="{BB962C8B-B14F-4D97-AF65-F5344CB8AC3E}">
        <p14:creationId xmlns:p14="http://schemas.microsoft.com/office/powerpoint/2010/main" val="12812734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E64F0-2B6C-467B-9DA5-F09A032C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F58AF-6BC1-4439-A3F4-F209F9B9E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736527" cy="310198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GB" sz="2200" dirty="0"/>
              <a:t>Gifted women face a choice: they can pursue their interests wholeheartedly, or, in line with cultural imperatives, they can split their time and serve as the anchors of their families. </a:t>
            </a:r>
          </a:p>
          <a:p>
            <a:endParaRPr lang="en-GB" sz="2200" dirty="0"/>
          </a:p>
          <a:p>
            <a:r>
              <a:rPr lang="en-GB" sz="2200" dirty="0"/>
              <a:t>Newer statistics are actually reassuring: </a:t>
            </a:r>
          </a:p>
          <a:p>
            <a:pPr lvl="1"/>
            <a:r>
              <a:rPr lang="en-GB" sz="2000" dirty="0"/>
              <a:t>More women now graduate from college and enter medical school than men, </a:t>
            </a:r>
          </a:p>
          <a:p>
            <a:pPr lvl="1"/>
            <a:r>
              <a:rPr lang="en-GB" sz="2000" dirty="0"/>
              <a:t>More female athletes qualified for U.S. Olympic teams this year than men. </a:t>
            </a:r>
          </a:p>
        </p:txBody>
      </p:sp>
    </p:spTree>
    <p:extLst>
      <p:ext uri="{BB962C8B-B14F-4D97-AF65-F5344CB8AC3E}">
        <p14:creationId xmlns:p14="http://schemas.microsoft.com/office/powerpoint/2010/main" val="4059604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CC23146-3D9E-4DD1-90F2-D9AAE492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165923-D8A4-48EF-BD8D-8DF410BBE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415CC-36BF-4751-8AC8-29A70418D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GENDER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E491D-2755-47F2-96D7-768EE8E0C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638044"/>
            <a:ext cx="5963317" cy="3263206"/>
          </a:xfrm>
        </p:spPr>
        <p:txBody>
          <a:bodyPr>
            <a:normAutofit/>
          </a:bodyPr>
          <a:lstStyle/>
          <a:p>
            <a:r>
              <a:rPr lang="en-GB" sz="2000" dirty="0"/>
              <a:t>Lingering gender bias, often unconscious, may account for some of it. </a:t>
            </a:r>
          </a:p>
          <a:p>
            <a:endParaRPr lang="en-GB" sz="2000" dirty="0"/>
          </a:p>
          <a:p>
            <a:r>
              <a:rPr lang="en-GB" sz="2000" dirty="0"/>
              <a:t>For example: when auditioning to an orchestra, a female will have </a:t>
            </a:r>
            <a:r>
              <a:rPr lang="en-GB" sz="2000" dirty="0">
                <a:solidFill>
                  <a:schemeClr val="accent2"/>
                </a:solidFill>
              </a:rPr>
              <a:t>50% higher chances </a:t>
            </a:r>
            <a:r>
              <a:rPr lang="en-GB" sz="2000" dirty="0"/>
              <a:t>of getting accepted, if the auditions are done in a </a:t>
            </a:r>
            <a:r>
              <a:rPr lang="en-GB" sz="2000" dirty="0">
                <a:solidFill>
                  <a:schemeClr val="accent3"/>
                </a:solidFill>
              </a:rPr>
              <a:t>blind form </a:t>
            </a:r>
            <a:r>
              <a:rPr lang="en-GB" sz="2000" dirty="0"/>
              <a:t>(which they are now in most major orchestras in the world). 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D0DF39DC-D358-4A7D-B063-A6506F33B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206" y="956750"/>
            <a:ext cx="4279392" cy="5456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58611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5F3B-E92F-45B1-A1AB-5FC160A1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B95BA-252C-4D95-BB1F-CE5D717537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not a gifted lecture, if you have not heard this word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560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BEF3F1-2817-4593-8575-BCF2AAB4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6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FDD1C3-C092-48E3-A916-B1B228F58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7" b="-2"/>
          <a:stretch/>
        </p:blipFill>
        <p:spPr bwMode="auto">
          <a:xfrm>
            <a:off x="970788" y="969264"/>
            <a:ext cx="10250424" cy="491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F9A2C9-7772-4A25-A286-C89751B17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noFill/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4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ky filled with snow&#10;&#10;Description generated with high confidence">
            <a:extLst>
              <a:ext uri="{FF2B5EF4-FFF2-40B4-BE49-F238E27FC236}">
                <a16:creationId xmlns:a16="http://schemas.microsoft.com/office/drawing/2014/main" id="{F559ED63-2194-4EBC-99C0-58A9E4181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8" r="4339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852DD-413A-43B1-98AF-CC55B6B8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differentiation</a:t>
            </a: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02C65-A70D-4FDA-8BF9-69D0F87FA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6396228" cy="4033158"/>
          </a:xfrm>
        </p:spPr>
        <p:txBody>
          <a:bodyPr>
            <a:normAutofit/>
          </a:bodyPr>
          <a:lstStyle/>
          <a:p>
            <a:r>
              <a:rPr lang="en-GB" sz="2200" b="1" dirty="0">
                <a:solidFill>
                  <a:schemeClr val="accent2"/>
                </a:solidFill>
              </a:rPr>
              <a:t>Finland</a:t>
            </a:r>
            <a:r>
              <a:rPr lang="en-GB" sz="2200" dirty="0"/>
              <a:t> – the only country in the world with 0% drop out. </a:t>
            </a:r>
          </a:p>
          <a:p>
            <a:r>
              <a:rPr lang="en-GB" sz="2200" dirty="0"/>
              <a:t>And the highest achieving country in international tests. </a:t>
            </a:r>
          </a:p>
          <a:p>
            <a:r>
              <a:rPr lang="en-GB" sz="2200" dirty="0"/>
              <a:t>And they have the highest pay rate for teachers in the world. </a:t>
            </a:r>
          </a:p>
          <a:p>
            <a:r>
              <a:rPr lang="en-GB" sz="2200" dirty="0"/>
              <a:t>Their main approach is individualized teaching, </a:t>
            </a:r>
            <a:br>
              <a:rPr lang="en-GB" sz="2200" dirty="0"/>
            </a:br>
            <a:r>
              <a:rPr lang="en-GB" sz="2200" dirty="0"/>
              <a:t>art, sports and creativity. </a:t>
            </a:r>
          </a:p>
        </p:txBody>
      </p:sp>
    </p:spTree>
    <p:extLst>
      <p:ext uri="{BB962C8B-B14F-4D97-AF65-F5344CB8AC3E}">
        <p14:creationId xmlns:p14="http://schemas.microsoft.com/office/powerpoint/2010/main" val="1750526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31F9-9AC7-403A-811E-6DF8A9B6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17624-4EE0-4D63-B35C-68E603F19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700" y="2400300"/>
            <a:ext cx="6737350" cy="4152900"/>
          </a:xfrm>
        </p:spPr>
        <p:txBody>
          <a:bodyPr>
            <a:normAutofit/>
          </a:bodyPr>
          <a:lstStyle/>
          <a:p>
            <a:r>
              <a:rPr lang="en-US" sz="2200" dirty="0"/>
              <a:t>In NZ we have a place where we offer personalized teaching, </a:t>
            </a:r>
            <a:r>
              <a:rPr lang="en-GB" sz="2200" dirty="0"/>
              <a:t>strong support for teachers, involvement of community resources, etc. </a:t>
            </a:r>
          </a:p>
          <a:p>
            <a:endParaRPr lang="en-GB" sz="2200" dirty="0"/>
          </a:p>
          <a:p>
            <a:r>
              <a:rPr lang="en-GB" sz="2200" dirty="0"/>
              <a:t>This approach is called </a:t>
            </a:r>
            <a:r>
              <a:rPr lang="en-GB" sz="2200" b="1" i="1" dirty="0">
                <a:solidFill>
                  <a:schemeClr val="accent3"/>
                </a:solidFill>
              </a:rPr>
              <a:t>Alternative Education</a:t>
            </a:r>
            <a:r>
              <a:rPr lang="en-GB" sz="2200" b="1" dirty="0">
                <a:solidFill>
                  <a:schemeClr val="accent3"/>
                </a:solidFill>
              </a:rPr>
              <a:t> </a:t>
            </a:r>
            <a:r>
              <a:rPr lang="en-GB" sz="2200" dirty="0"/>
              <a:t>(?????????)</a:t>
            </a:r>
          </a:p>
        </p:txBody>
      </p:sp>
      <p:pic>
        <p:nvPicPr>
          <p:cNvPr id="5" name="Picture 4" descr="A hand holding a baby&#10;&#10;Description generated with high confidence">
            <a:extLst>
              <a:ext uri="{FF2B5EF4-FFF2-40B4-BE49-F238E27FC236}">
                <a16:creationId xmlns:a16="http://schemas.microsoft.com/office/drawing/2014/main" id="{53F8FB05-FEE9-4C83-9A1A-41DB12F7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736600"/>
            <a:ext cx="60388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2920-35AD-4482-98D1-66D4D9D5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389" y="964692"/>
            <a:ext cx="8779267" cy="1188720"/>
          </a:xfrm>
        </p:spPr>
        <p:txBody>
          <a:bodyPr/>
          <a:lstStyle/>
          <a:p>
            <a:r>
              <a:rPr lang="en-US" dirty="0"/>
              <a:t>3 potential differentiation routes</a:t>
            </a:r>
            <a:endParaRPr lang="en-GB" dirty="0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C826023-1417-4B08-92EC-78EA582BB347}"/>
              </a:ext>
            </a:extLst>
          </p:cNvPr>
          <p:cNvSpPr/>
          <p:nvPr/>
        </p:nvSpPr>
        <p:spPr>
          <a:xfrm>
            <a:off x="1606336" y="2767417"/>
            <a:ext cx="3543300" cy="14478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Content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4B06086-6A76-48D6-A24A-49F7F7248143}"/>
              </a:ext>
            </a:extLst>
          </p:cNvPr>
          <p:cNvSpPr/>
          <p:nvPr/>
        </p:nvSpPr>
        <p:spPr>
          <a:xfrm>
            <a:off x="4709200" y="2792444"/>
            <a:ext cx="3543300" cy="14478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Process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DA365A2-6EF6-4A9B-980F-ABA5EF5D7623}"/>
              </a:ext>
            </a:extLst>
          </p:cNvPr>
          <p:cNvSpPr/>
          <p:nvPr/>
        </p:nvSpPr>
        <p:spPr>
          <a:xfrm>
            <a:off x="7761264" y="2792444"/>
            <a:ext cx="3543300" cy="1447800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Product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F65DB-4E8D-41D6-8134-90404EF21535}"/>
              </a:ext>
            </a:extLst>
          </p:cNvPr>
          <p:cNvSpPr txBox="1"/>
          <p:nvPr/>
        </p:nvSpPr>
        <p:spPr>
          <a:xfrm>
            <a:off x="329986" y="4969978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being taught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88B21-3FE4-44E0-862D-46D31E3714E5}"/>
              </a:ext>
            </a:extLst>
          </p:cNvPr>
          <p:cNvSpPr txBox="1"/>
          <p:nvPr/>
        </p:nvSpPr>
        <p:spPr>
          <a:xfrm>
            <a:off x="4266986" y="4969978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is it being taught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38B2F4-2AEF-48E4-A8A4-18C539AD3516}"/>
              </a:ext>
            </a:extLst>
          </p:cNvPr>
          <p:cNvSpPr txBox="1"/>
          <p:nvPr/>
        </p:nvSpPr>
        <p:spPr>
          <a:xfrm>
            <a:off x="7505486" y="4969978"/>
            <a:ext cx="290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students demonstrate their mastery of skills or knowledge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6A6AB48B-7D62-4439-8596-145B5308D63D}"/>
              </a:ext>
            </a:extLst>
          </p:cNvPr>
          <p:cNvCxnSpPr>
            <a:stCxn id="7" idx="2"/>
            <a:endCxn id="12" idx="0"/>
          </p:cNvCxnSpPr>
          <p:nvPr/>
        </p:nvCxnSpPr>
        <p:spPr>
          <a:xfrm rot="5400000">
            <a:off x="1933806" y="3887747"/>
            <a:ext cx="754761" cy="1409700"/>
          </a:xfrm>
          <a:prstGeom prst="bentConnector3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407E1A4D-AD98-4B00-AF0B-D9212EB9ADA2}"/>
              </a:ext>
            </a:extLst>
          </p:cNvPr>
          <p:cNvCxnSpPr>
            <a:stCxn id="8" idx="2"/>
            <a:endCxn id="13" idx="0"/>
          </p:cNvCxnSpPr>
          <p:nvPr/>
        </p:nvCxnSpPr>
        <p:spPr>
          <a:xfrm rot="5400000">
            <a:off x="5466251" y="4317329"/>
            <a:ext cx="729734" cy="575564"/>
          </a:xfrm>
          <a:prstGeom prst="bentConnector3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28B239D-46FD-43E5-9A89-34B12A5E035D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rot="5400000">
            <a:off x="8700487" y="4499501"/>
            <a:ext cx="729734" cy="211221"/>
          </a:xfrm>
          <a:prstGeom prst="bentConnector3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56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76D4-1394-4257-AF55-B9F49C8E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teach gifted differently?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5EDFE-F5CC-47C6-BE4E-64822ACB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233070"/>
            <a:ext cx="7729728" cy="3013617"/>
          </a:xfrm>
        </p:spPr>
        <p:txBody>
          <a:bodyPr>
            <a:normAutofit/>
          </a:bodyPr>
          <a:lstStyle/>
          <a:p>
            <a:r>
              <a:rPr lang="en-GB" sz="2200" dirty="0"/>
              <a:t>In 1957, Sputnik took the world by storm.</a:t>
            </a:r>
          </a:p>
          <a:p>
            <a:endParaRPr lang="en-GB" sz="2200" dirty="0"/>
          </a:p>
          <a:p>
            <a:r>
              <a:rPr lang="en-GB" sz="2200" dirty="0"/>
              <a:t>At that time, the </a:t>
            </a:r>
            <a:r>
              <a:rPr lang="en-GB" sz="2200" i="1" dirty="0">
                <a:solidFill>
                  <a:schemeClr val="accent2"/>
                </a:solidFill>
              </a:rPr>
              <a:t>Ford Foundation </a:t>
            </a:r>
            <a:r>
              <a:rPr lang="en-GB" sz="2200" dirty="0"/>
              <a:t>was promoting projects of talented students which will have early entrance to University. </a:t>
            </a: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CC1965D-91E9-40DD-8901-28E298F4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384" y="888920"/>
            <a:ext cx="3013616" cy="30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589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9C826023-1417-4B08-92EC-78EA582BB347}"/>
              </a:ext>
            </a:extLst>
          </p:cNvPr>
          <p:cNvSpPr/>
          <p:nvPr/>
        </p:nvSpPr>
        <p:spPr>
          <a:xfrm>
            <a:off x="578919" y="998134"/>
            <a:ext cx="2359489" cy="118872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Content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4B06086-6A76-48D6-A24A-49F7F7248143}"/>
              </a:ext>
            </a:extLst>
          </p:cNvPr>
          <p:cNvSpPr/>
          <p:nvPr/>
        </p:nvSpPr>
        <p:spPr>
          <a:xfrm>
            <a:off x="578918" y="2757683"/>
            <a:ext cx="2359489" cy="134263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Process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DA365A2-6EF6-4A9B-980F-ABA5EF5D7623}"/>
              </a:ext>
            </a:extLst>
          </p:cNvPr>
          <p:cNvSpPr/>
          <p:nvPr/>
        </p:nvSpPr>
        <p:spPr>
          <a:xfrm>
            <a:off x="578918" y="4671146"/>
            <a:ext cx="2359489" cy="107095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73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:a16="http://schemas.microsoft.com/office/drawing/2014/main" id="{9C826023-1417-4B08-92EC-78EA582BB347}"/>
              </a:ext>
            </a:extLst>
          </p:cNvPr>
          <p:cNvSpPr/>
          <p:nvPr/>
        </p:nvSpPr>
        <p:spPr>
          <a:xfrm>
            <a:off x="578919" y="998134"/>
            <a:ext cx="2359489" cy="118872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Content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64B06086-6A76-48D6-A24A-49F7F7248143}"/>
              </a:ext>
            </a:extLst>
          </p:cNvPr>
          <p:cNvSpPr/>
          <p:nvPr/>
        </p:nvSpPr>
        <p:spPr>
          <a:xfrm>
            <a:off x="578918" y="2757683"/>
            <a:ext cx="2359489" cy="134263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Process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ADA365A2-6EF6-4A9B-980F-ABA5EF5D7623}"/>
              </a:ext>
            </a:extLst>
          </p:cNvPr>
          <p:cNvSpPr/>
          <p:nvPr/>
        </p:nvSpPr>
        <p:spPr>
          <a:xfrm>
            <a:off x="578918" y="4671146"/>
            <a:ext cx="2359489" cy="107095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DA2DEA94-6E64-4A05-AC9D-3BCC21558CD0}"/>
              </a:ext>
            </a:extLst>
          </p:cNvPr>
          <p:cNvSpPr/>
          <p:nvPr/>
        </p:nvSpPr>
        <p:spPr>
          <a:xfrm>
            <a:off x="2652586" y="998134"/>
            <a:ext cx="8417817" cy="118872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Independent projects (contracted and directed study project)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0E9E1E0-3FB0-4386-BDE3-3F25BF12E6B7}"/>
              </a:ext>
            </a:extLst>
          </p:cNvPr>
          <p:cNvSpPr/>
          <p:nvPr/>
        </p:nvSpPr>
        <p:spPr>
          <a:xfrm>
            <a:off x="2549844" y="2757683"/>
            <a:ext cx="8520559" cy="134263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Cluster grouping, acceleration by grade or subjects, mentoring (with an expert), and minicourse enrichment (University) 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74D1400-8A2F-44ED-B64E-274C56EFDA13}"/>
              </a:ext>
            </a:extLst>
          </p:cNvPr>
          <p:cNvSpPr/>
          <p:nvPr/>
        </p:nvSpPr>
        <p:spPr>
          <a:xfrm>
            <a:off x="2652586" y="4671146"/>
            <a:ext cx="8417817" cy="1070956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Unique and self-directed insights and products ; Motivation ; Eminence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906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ED24-72B2-4BE9-A002-74FC64D0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concrete examples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6DCFF-DECF-497A-A3F5-8B5AAAAE1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09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7A80-AC75-49EC-A253-A6E32AF0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72" y="1225550"/>
            <a:ext cx="2192528" cy="3711544"/>
          </a:xfrm>
        </p:spPr>
        <p:txBody>
          <a:bodyPr>
            <a:normAutofit/>
          </a:bodyPr>
          <a:lstStyle/>
          <a:p>
            <a:r>
              <a:rPr lang="en-US" dirty="0"/>
              <a:t>Plenty of books out there…</a:t>
            </a:r>
            <a:endParaRPr lang="en-GB" dirty="0"/>
          </a:p>
        </p:txBody>
      </p:sp>
      <p:pic>
        <p:nvPicPr>
          <p:cNvPr id="7" name="Picture 6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id="{838A40A3-5B35-4FFB-B932-2D8A855D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540" y="10"/>
            <a:ext cx="5184314" cy="6857990"/>
          </a:xfrm>
          <a:prstGeom prst="rect">
            <a:avLst/>
          </a:prstGeom>
        </p:spPr>
      </p:pic>
      <p:pic>
        <p:nvPicPr>
          <p:cNvPr id="4" name="Picture 3" descr="Differentiation Made Practical Cover">
            <a:extLst>
              <a:ext uri="{FF2B5EF4-FFF2-40B4-BE49-F238E27FC236}">
                <a16:creationId xmlns:a16="http://schemas.microsoft.com/office/drawing/2014/main" id="{A3AC12A0-99C3-46A3-B2AB-00E94BB305F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39E188A1-DDC0-49B4-AC2A-3CA815CE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0" y="5034337"/>
            <a:ext cx="1487122" cy="1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234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6A7A-C7DB-4AB2-8824-8676535A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of classes/topics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EFDA6-9B80-485F-8774-9BCC5A08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72" y="2638044"/>
            <a:ext cx="8383712" cy="3454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These are two examples of lessons and projects which can be implemented during a term: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Wonderworld cluster of lessons and activities</a:t>
            </a:r>
            <a:br>
              <a:rPr lang="en-US" sz="2200" dirty="0"/>
            </a:br>
            <a:r>
              <a:rPr lang="en-US" sz="2200" dirty="0">
                <a:hlinkClick r:id="rId2"/>
              </a:rPr>
              <a:t>https://vimeo.com/69769455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Junior Books writing activities</a:t>
            </a:r>
            <a:br>
              <a:rPr lang="en-US" sz="2200" dirty="0"/>
            </a:br>
            <a:r>
              <a:rPr lang="en-US" sz="2200" dirty="0">
                <a:hlinkClick r:id="rId3"/>
              </a:rPr>
              <a:t>https://vimeo.com/69620158</a:t>
            </a:r>
            <a:r>
              <a:rPr lang="en-US" sz="2200" dirty="0"/>
              <a:t> </a:t>
            </a:r>
          </a:p>
          <a:p>
            <a:endParaRPr lang="en-GB" sz="2200" dirty="0"/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E65BF162-CD4D-477D-810A-B7AFFE78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0" y="5034337"/>
            <a:ext cx="1487122" cy="1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98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prior to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562410"/>
          </a:xfrm>
        </p:spPr>
        <p:txBody>
          <a:bodyPr>
            <a:noAutofit/>
          </a:bodyPr>
          <a:lstStyle/>
          <a:p>
            <a:r>
              <a:rPr lang="en-US" sz="2200" dirty="0"/>
              <a:t>Present lesson goals/topics.</a:t>
            </a:r>
          </a:p>
          <a:p>
            <a:r>
              <a:rPr lang="en-US" sz="2200" dirty="0"/>
              <a:t>Determine the 5 most difficult topics (questions, math problems, etc.)</a:t>
            </a:r>
          </a:p>
          <a:p>
            <a:r>
              <a:rPr lang="en-US" sz="2200" dirty="0"/>
              <a:t>If a student receives 100% then this student is exempt from rest of practice.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content.educationtimes.lk/images/2013/05oct/1/2/3/4/10/14/20/22/100/1_87dd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84" y="2638044"/>
            <a:ext cx="5334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04DD546F-080F-4AC9-BB27-0B63FE79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0" y="5034337"/>
            <a:ext cx="1487122" cy="1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41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702" y="523614"/>
            <a:ext cx="7729728" cy="1188720"/>
          </a:xfrm>
        </p:spPr>
        <p:txBody>
          <a:bodyPr/>
          <a:lstStyle/>
          <a:p>
            <a:r>
              <a:rPr lang="en-US" dirty="0"/>
              <a:t>Tic-Tac-Toe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Menu of options for students</a:t>
            </a:r>
          </a:p>
          <a:p>
            <a:r>
              <a:rPr lang="en-US" sz="3200" dirty="0"/>
              <a:t>Allows for different products and processes</a:t>
            </a:r>
          </a:p>
        </p:txBody>
      </p:sp>
      <p:pic>
        <p:nvPicPr>
          <p:cNvPr id="1026" name="Picture 2" descr="http://ditech.yolasite.com/resources/tictac.jpg?timestamp=13062408276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88" y="2001384"/>
            <a:ext cx="5746250" cy="46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CE6AAFD5-95CF-4883-9D52-E00DA453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0" y="5034337"/>
            <a:ext cx="1487122" cy="1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876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25" y="420313"/>
            <a:ext cx="7729728" cy="1188720"/>
          </a:xfrm>
        </p:spPr>
        <p:txBody>
          <a:bodyPr/>
          <a:lstStyle/>
          <a:p>
            <a:r>
              <a:rPr lang="en-US" dirty="0"/>
              <a:t>Learning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2316" y="2582594"/>
            <a:ext cx="4271771" cy="310198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Located in classroom, media center</a:t>
            </a:r>
          </a:p>
          <a:p>
            <a:r>
              <a:rPr lang="en-US" sz="3200" dirty="0"/>
              <a:t>Can be portable</a:t>
            </a:r>
          </a:p>
          <a:p>
            <a:r>
              <a:rPr lang="en-US" sz="3200" dirty="0"/>
              <a:t>Can be used at secondary level as well as elementary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122" name="Picture 2" descr="http://3.bp.blogspot.com/_BRk2q3zIF4o/TSjnj_9fRdI/AAAAAAAAAC4/uFA3qm2p24w/s1600/IMG_000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08" y="1890446"/>
            <a:ext cx="6258755" cy="469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053F47B-C1F8-4DA5-B27E-6A6A95932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0" y="5034337"/>
            <a:ext cx="1487122" cy="1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086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8C95-CDD6-4502-BF2B-B08C5E62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7420"/>
            <a:ext cx="7729728" cy="1188720"/>
          </a:xfrm>
        </p:spPr>
        <p:txBody>
          <a:bodyPr/>
          <a:lstStyle/>
          <a:p>
            <a:r>
              <a:rPr lang="en-US" dirty="0"/>
              <a:t>Cool ideas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0BF0-7E41-49EE-89B0-6BA626A3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62364"/>
            <a:ext cx="8628648" cy="4438437"/>
          </a:xfrm>
        </p:spPr>
        <p:txBody>
          <a:bodyPr>
            <a:normAutofit/>
          </a:bodyPr>
          <a:lstStyle/>
          <a:p>
            <a:r>
              <a:rPr lang="en-US" dirty="0"/>
              <a:t>Laurel Springs School - </a:t>
            </a:r>
            <a:r>
              <a:rPr lang="en-GB" dirty="0"/>
              <a:t>is a fully accredited private online school for students in kindergarten through twelfth grade, including gifted programmes</a:t>
            </a:r>
            <a:br>
              <a:rPr lang="en-US" dirty="0"/>
            </a:br>
            <a:r>
              <a:rPr lang="en-US" dirty="0">
                <a:hlinkClick r:id="rId2"/>
              </a:rPr>
              <a:t>https://laurelsprings.com/</a:t>
            </a:r>
            <a:r>
              <a:rPr lang="en-US" dirty="0"/>
              <a:t> </a:t>
            </a:r>
          </a:p>
          <a:p>
            <a:r>
              <a:rPr lang="en-US" dirty="0"/>
              <a:t>Digital Highschool – Stanford University (fully accredited)</a:t>
            </a:r>
            <a:br>
              <a:rPr lang="en-US" dirty="0"/>
            </a:br>
            <a:r>
              <a:rPr lang="en-US" dirty="0">
                <a:hlinkClick r:id="rId3"/>
              </a:rPr>
              <a:t>https://ohs.stanford.edu/</a:t>
            </a:r>
            <a:endParaRPr lang="en-US" dirty="0"/>
          </a:p>
          <a:p>
            <a:r>
              <a:rPr lang="en-US" dirty="0"/>
              <a:t>Northwestern online gifted teaching programme</a:t>
            </a:r>
            <a:br>
              <a:rPr lang="en-US" dirty="0"/>
            </a:br>
            <a:r>
              <a:rPr lang="en-US" dirty="0">
                <a:hlinkClick r:id="rId4"/>
              </a:rPr>
              <a:t>https://www.ctd.northwestern.edu/program_type/online-programs</a:t>
            </a:r>
            <a:r>
              <a:rPr lang="en-US" dirty="0"/>
              <a:t> </a:t>
            </a:r>
          </a:p>
          <a:p>
            <a:r>
              <a:rPr lang="en-GB" dirty="0"/>
              <a:t>Epsilon Camp, a two-week summer program for 8- to 11-year-olds who are profoundly gifted at math: </a:t>
            </a:r>
            <a:r>
              <a:rPr lang="en-GB" dirty="0">
                <a:hlinkClick r:id="rId5"/>
              </a:rPr>
              <a:t>https://epsiloncamp.org/</a:t>
            </a:r>
            <a:r>
              <a:rPr lang="en-GB" dirty="0"/>
              <a:t> </a:t>
            </a:r>
            <a:endParaRPr lang="en-US" dirty="0"/>
          </a:p>
          <a:p>
            <a:r>
              <a:rPr lang="en-US" dirty="0"/>
              <a:t>Many more in here : </a:t>
            </a:r>
            <a:r>
              <a:rPr lang="en-US" dirty="0">
                <a:hlinkClick r:id="rId6"/>
              </a:rPr>
              <a:t>https://www.kqed.org/mindshift/35786/for-frustrated-gifted-kids-a-world-of-online-opportunities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6252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C10C-7962-4388-8AAF-15E5B046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Extraordinary teachers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DF532-E9AB-4DD3-B15A-94F7A5C35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but not least…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76D4-1394-4257-AF55-B9F49C8E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teach gifted differently?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5EDFE-F5CC-47C6-BE4E-64822ACB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608644"/>
          </a:xfrm>
        </p:spPr>
        <p:txBody>
          <a:bodyPr>
            <a:normAutofit/>
          </a:bodyPr>
          <a:lstStyle/>
          <a:p>
            <a:endParaRPr lang="en-GB" sz="2200" dirty="0"/>
          </a:p>
          <a:p>
            <a:r>
              <a:rPr lang="en-GB" sz="2200" dirty="0"/>
              <a:t>“There are those who argue that it is psychologically unsound and politically undemocratic for one child to proceed faster or to have a richer academic diet than another.... But what is too often ignored is the greatest risk of all—</a:t>
            </a:r>
            <a:r>
              <a:rPr lang="en-GB" sz="2200" dirty="0">
                <a:solidFill>
                  <a:schemeClr val="accent2"/>
                </a:solidFill>
              </a:rPr>
              <a:t>the risk of adhering stubbornly to a clearly imperfect set of practices </a:t>
            </a:r>
            <a:r>
              <a:rPr lang="en-GB" sz="2200" dirty="0"/>
              <a:t>which are frustrating the development of young talent at a time in history when this nation urgently needs to develop its human resources to the full.”</a:t>
            </a: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CC1965D-91E9-40DD-8901-28E298F4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384" y="888920"/>
            <a:ext cx="3013616" cy="30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067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7DC92817-2EB8-4116-96D9-79FCE16D8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9" r="10937" b="2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EC5796-9541-40A3-B0E3-5725985A4107}"/>
              </a:ext>
            </a:extLst>
          </p:cNvPr>
          <p:cNvSpPr txBox="1"/>
          <p:nvPr/>
        </p:nvSpPr>
        <p:spPr>
          <a:xfrm>
            <a:off x="876591" y="2015233"/>
            <a:ext cx="49128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Extraordinary teachers, exceptional students: 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the interplay between master teachers and gifted students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sv-SE" sz="2400" dirty="0">
              <a:solidFill>
                <a:schemeClr val="bg1"/>
              </a:solidFill>
            </a:endParaRPr>
          </a:p>
          <a:p>
            <a:r>
              <a:rPr lang="sv-SE" sz="2000" i="1" dirty="0">
                <a:solidFill>
                  <a:schemeClr val="bg1"/>
                </a:solidFill>
              </a:rPr>
              <a:t>Robert. F. Arnove </a:t>
            </a:r>
            <a:br>
              <a:rPr lang="sv-SE" sz="2000" i="1" dirty="0">
                <a:solidFill>
                  <a:schemeClr val="bg1"/>
                </a:solidFill>
              </a:rPr>
            </a:br>
            <a:r>
              <a:rPr lang="sv-SE" sz="2000" i="1" dirty="0">
                <a:solidFill>
                  <a:schemeClr val="bg1"/>
                </a:solidFill>
              </a:rPr>
              <a:t>Phi Delta Kappan. 92.2 (Oct. 2010)</a:t>
            </a:r>
            <a:endParaRPr lang="en-GB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295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beach&#10;&#10;Description generated with very high confidence">
            <a:extLst>
              <a:ext uri="{FF2B5EF4-FFF2-40B4-BE49-F238E27FC236}">
                <a16:creationId xmlns:a16="http://schemas.microsoft.com/office/drawing/2014/main" id="{C16C9117-FB8E-4293-9B0E-A942E21E4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87" y="3677114"/>
            <a:ext cx="2857500" cy="2800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728C95-CDD6-4502-BF2B-B08C5E62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Extraordinary teachers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0BF0-7E41-49EE-89B0-6BA626A3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91306"/>
          </a:xfrm>
        </p:spPr>
        <p:txBody>
          <a:bodyPr>
            <a:normAutofit/>
          </a:bodyPr>
          <a:lstStyle/>
          <a:p>
            <a:r>
              <a:rPr lang="en-GB" sz="2200" dirty="0"/>
              <a:t>There is very little development of great research scientists on desert islands.</a:t>
            </a:r>
          </a:p>
          <a:p>
            <a:endParaRPr lang="en-GB" sz="2200" dirty="0"/>
          </a:p>
          <a:p>
            <a:endParaRPr lang="en-US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852786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5BA02B-D12C-4352-AE86-9762D3B36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48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F72920-35AD-4482-98D1-66D4D9D5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Extraordinary teachers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7A80-AC75-49EC-A253-A6E32AF0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GB" sz="2400" b="1" dirty="0"/>
              <a:t>Michael Phelps </a:t>
            </a:r>
            <a:r>
              <a:rPr lang="en-GB" sz="2400" dirty="0"/>
              <a:t>is an American retired competitive swimmer and the most successful and most decorated Olympian of all time, with a total of 28 medals. </a:t>
            </a:r>
          </a:p>
        </p:txBody>
      </p:sp>
    </p:spTree>
    <p:extLst>
      <p:ext uri="{BB962C8B-B14F-4D97-AF65-F5344CB8AC3E}">
        <p14:creationId xmlns:p14="http://schemas.microsoft.com/office/powerpoint/2010/main" val="2323591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18740-D877-43FE-A58B-AFD06EE11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2F66A-B4DA-4D2E-9136-BB4E11E9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8" r="9144" b="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17A80-AC75-49EC-A253-A6E32AF02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973600"/>
            <a:ext cx="3374136" cy="4924280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In his interviews, </a:t>
            </a:r>
            <a:r>
              <a:rPr lang="en-GB" sz="2400" dirty="0">
                <a:solidFill>
                  <a:srgbClr val="FFFFFF"/>
                </a:solidFill>
              </a:rPr>
              <a:t>Michael Phelps always seemed to find a way to credit his stellar efforts to </a:t>
            </a:r>
            <a:r>
              <a:rPr lang="en-GB" sz="2400" b="1" dirty="0">
                <a:solidFill>
                  <a:srgbClr val="FFFFFF"/>
                </a:solidFill>
              </a:rPr>
              <a:t>Bob Bowman</a:t>
            </a:r>
            <a:r>
              <a:rPr lang="en-GB" sz="2400" dirty="0">
                <a:solidFill>
                  <a:srgbClr val="FFFFFF"/>
                </a:solidFill>
              </a:rPr>
              <a:t>. </a:t>
            </a:r>
          </a:p>
          <a:p>
            <a:endParaRPr lang="en-GB" sz="2400" dirty="0">
              <a:solidFill>
                <a:srgbClr val="FFFFFF"/>
              </a:solidFill>
            </a:endParaRPr>
          </a:p>
          <a:p>
            <a:r>
              <a:rPr lang="en-GB" sz="2400" dirty="0">
                <a:solidFill>
                  <a:srgbClr val="FFFFFF"/>
                </a:solidFill>
              </a:rPr>
              <a:t>His coach</a:t>
            </a:r>
          </a:p>
          <a:p>
            <a:r>
              <a:rPr lang="en-GB" sz="2400" dirty="0">
                <a:solidFill>
                  <a:srgbClr val="FFFFFF"/>
                </a:solidFill>
              </a:rPr>
              <a:t>His teacher</a:t>
            </a:r>
          </a:p>
          <a:p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950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window, indoor, wall&#10;&#10;Description generated with very high confidence">
            <a:extLst>
              <a:ext uri="{FF2B5EF4-FFF2-40B4-BE49-F238E27FC236}">
                <a16:creationId xmlns:a16="http://schemas.microsoft.com/office/drawing/2014/main" id="{1BAE96ED-D8E6-4F29-9423-7AB051E23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31" r="1879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728C95-CDD6-4502-BF2B-B08C5E62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en-US" sz="2000"/>
              <a:t>Extraordinary teachers </a:t>
            </a:r>
            <a:endParaRPr lang="en-GB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0BF0-7E41-49EE-89B0-6BA626A3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0" y="2640692"/>
            <a:ext cx="3044952" cy="3255252"/>
          </a:xfrm>
        </p:spPr>
        <p:txBody>
          <a:bodyPr>
            <a:normAutofit/>
          </a:bodyPr>
          <a:lstStyle/>
          <a:p>
            <a:r>
              <a:rPr lang="en-GB" sz="2200" b="1" dirty="0">
                <a:solidFill>
                  <a:schemeClr val="accent2"/>
                </a:solidFill>
              </a:rPr>
              <a:t>Dorothy DeLay </a:t>
            </a:r>
            <a:r>
              <a:rPr lang="en-GB" sz="2200" dirty="0"/>
              <a:t>from the Juilliard School, taught such renowned violinists as Itzhak Perlman, </a:t>
            </a:r>
            <a:r>
              <a:rPr lang="en-GB" sz="2200" dirty="0" err="1"/>
              <a:t>Shlomo</a:t>
            </a:r>
            <a:r>
              <a:rPr lang="en-GB" sz="2200" dirty="0"/>
              <a:t> </a:t>
            </a:r>
            <a:r>
              <a:rPr lang="en-GB" sz="2200" dirty="0" err="1"/>
              <a:t>Mintz</a:t>
            </a:r>
            <a:r>
              <a:rPr lang="en-GB" sz="2200" dirty="0"/>
              <a:t>, Cho-Liang Lin, and Midori</a:t>
            </a:r>
          </a:p>
        </p:txBody>
      </p:sp>
    </p:spTree>
    <p:extLst>
      <p:ext uri="{BB962C8B-B14F-4D97-AF65-F5344CB8AC3E}">
        <p14:creationId xmlns:p14="http://schemas.microsoft.com/office/powerpoint/2010/main" val="35128944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17475-195A-4F4A-A075-670183897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9" r="7712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728C95-CDD6-4502-BF2B-B08C5E62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343776"/>
            <a:ext cx="5925310" cy="1174991"/>
          </a:xfrm>
        </p:spPr>
        <p:txBody>
          <a:bodyPr vert="horz" lIns="274320" tIns="182880" rIns="274320" bIns="182880" rtlCol="0" anchorCtr="1">
            <a:normAutofit/>
          </a:bodyPr>
          <a:lstStyle/>
          <a:p>
            <a:r>
              <a:rPr lang="en-US" sz="2400"/>
              <a:t>Extraordinary teachers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0BF0-7E41-49EE-89B0-6BA626A39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1854200"/>
            <a:ext cx="5925310" cy="4813300"/>
          </a:xfrm>
        </p:spPr>
        <p:txBody>
          <a:bodyPr vert="horz" lIns="91440" tIns="45720" rIns="91440" bIns="45720" rtlCol="0">
            <a:noAutofit/>
          </a:bodyPr>
          <a:lstStyle/>
          <a:p>
            <a:endParaRPr lang="en-GB" sz="2200" dirty="0"/>
          </a:p>
          <a:p>
            <a:r>
              <a:rPr lang="en-GB" sz="2200" dirty="0"/>
              <a:t>Said even these former students needed the </a:t>
            </a:r>
            <a:r>
              <a:rPr lang="en-GB" sz="2200" dirty="0">
                <a:solidFill>
                  <a:schemeClr val="accent2"/>
                </a:solidFill>
              </a:rPr>
              <a:t>intervention of a teacher </a:t>
            </a:r>
            <a:r>
              <a:rPr lang="en-GB" sz="2200" dirty="0"/>
              <a:t>to arrive at their present level of peak performance. "I think everyone needs it. </a:t>
            </a:r>
            <a:r>
              <a:rPr lang="en-GB" sz="2200" dirty="0">
                <a:solidFill>
                  <a:schemeClr val="accent2"/>
                </a:solidFill>
              </a:rPr>
              <a:t>I would not make any exceptions</a:t>
            </a:r>
            <a:r>
              <a:rPr lang="en-GB" sz="2200" dirty="0"/>
              <a:t>”</a:t>
            </a:r>
          </a:p>
          <a:p>
            <a:endParaRPr lang="en-GB" sz="2200" dirty="0"/>
          </a:p>
          <a:p>
            <a:r>
              <a:rPr lang="en-US" sz="2200" dirty="0"/>
              <a:t>A</a:t>
            </a:r>
            <a:r>
              <a:rPr lang="en-GB" sz="2200" dirty="0" err="1"/>
              <a:t>nd</a:t>
            </a:r>
            <a:r>
              <a:rPr lang="en-GB" sz="2200" dirty="0"/>
              <a:t> then she described </a:t>
            </a:r>
            <a:r>
              <a:rPr lang="en-GB" sz="2200" b="1" dirty="0">
                <a:solidFill>
                  <a:schemeClr val="accent2"/>
                </a:solidFill>
              </a:rPr>
              <a:t>3 stages </a:t>
            </a:r>
            <a:r>
              <a:rPr lang="en-GB" sz="2200" dirty="0"/>
              <a:t>to her teaching of children</a:t>
            </a:r>
          </a:p>
        </p:txBody>
      </p:sp>
    </p:spTree>
    <p:extLst>
      <p:ext uri="{BB962C8B-B14F-4D97-AF65-F5344CB8AC3E}">
        <p14:creationId xmlns:p14="http://schemas.microsoft.com/office/powerpoint/2010/main" val="1611634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8C95-CDD6-4502-BF2B-B08C5E62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GB" dirty="0"/>
              <a:t>Dorothy DeLay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17A28156-CFB3-4A08-AB59-56EFFC22C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680861"/>
              </p:ext>
            </p:extLst>
          </p:nvPr>
        </p:nvGraphicFramePr>
        <p:xfrm>
          <a:off x="946984" y="2638424"/>
          <a:ext cx="10298034" cy="401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4432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&#10;&#10;Description generated with very high confidence">
            <a:extLst>
              <a:ext uri="{FF2B5EF4-FFF2-40B4-BE49-F238E27FC236}">
                <a16:creationId xmlns:a16="http://schemas.microsoft.com/office/drawing/2014/main" id="{62B80CBD-97D8-4A65-84FD-419435FC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889000"/>
            <a:ext cx="1079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742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id="{9714FE78-5E4E-42F9-BE56-DBA0E0335C2D}"/>
              </a:ext>
            </a:extLst>
          </p:cNvPr>
          <p:cNvSpPr/>
          <p:nvPr/>
        </p:nvSpPr>
        <p:spPr>
          <a:xfrm rot="18946281">
            <a:off x="944025" y="2700669"/>
            <a:ext cx="1757916" cy="1850065"/>
          </a:xfrm>
          <a:prstGeom prst="teardrop">
            <a:avLst>
              <a:gd name="adj" fmla="val 99194"/>
            </a:avLst>
          </a:prstGeom>
          <a:solidFill>
            <a:schemeClr val="accent3"/>
          </a:solidFill>
          <a:ln>
            <a:noFill/>
          </a:ln>
          <a:effectLst>
            <a:outerShdw blurRad="2540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AEF446-3210-4DDC-8BC5-ED1358D255F2}"/>
              </a:ext>
            </a:extLst>
          </p:cNvPr>
          <p:cNvSpPr/>
          <p:nvPr/>
        </p:nvSpPr>
        <p:spPr>
          <a:xfrm>
            <a:off x="1674127" y="2714846"/>
            <a:ext cx="297711" cy="3118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5E1B57F7-8001-43C6-AF04-9F2ACDF79AC0}"/>
              </a:ext>
            </a:extLst>
          </p:cNvPr>
          <p:cNvSpPr/>
          <p:nvPr/>
        </p:nvSpPr>
        <p:spPr>
          <a:xfrm rot="18946281">
            <a:off x="3939152" y="4070494"/>
            <a:ext cx="1757916" cy="1850065"/>
          </a:xfrm>
          <a:prstGeom prst="teardrop">
            <a:avLst>
              <a:gd name="adj" fmla="val 99194"/>
            </a:avLst>
          </a:prstGeom>
          <a:solidFill>
            <a:schemeClr val="accent3"/>
          </a:solidFill>
          <a:ln>
            <a:noFill/>
          </a:ln>
          <a:effectLst>
            <a:outerShdw blurRad="2540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456756-CCE4-40D4-8DB7-B69A55477CC7}"/>
              </a:ext>
            </a:extLst>
          </p:cNvPr>
          <p:cNvSpPr/>
          <p:nvPr/>
        </p:nvSpPr>
        <p:spPr>
          <a:xfrm>
            <a:off x="4669254" y="4084671"/>
            <a:ext cx="297711" cy="3118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535AA981-857C-4155-944F-AB53BB044CF9}"/>
              </a:ext>
            </a:extLst>
          </p:cNvPr>
          <p:cNvSpPr/>
          <p:nvPr/>
        </p:nvSpPr>
        <p:spPr>
          <a:xfrm rot="18946281">
            <a:off x="6657832" y="4058090"/>
            <a:ext cx="1757916" cy="1850065"/>
          </a:xfrm>
          <a:prstGeom prst="teardrop">
            <a:avLst>
              <a:gd name="adj" fmla="val 99194"/>
            </a:avLst>
          </a:prstGeom>
          <a:solidFill>
            <a:schemeClr val="accent3"/>
          </a:solidFill>
          <a:ln>
            <a:noFill/>
          </a:ln>
          <a:effectLst>
            <a:outerShdw blurRad="2540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EE922A-F8CB-47C1-813C-EF028F897EAA}"/>
              </a:ext>
            </a:extLst>
          </p:cNvPr>
          <p:cNvSpPr/>
          <p:nvPr/>
        </p:nvSpPr>
        <p:spPr>
          <a:xfrm>
            <a:off x="7387934" y="4072267"/>
            <a:ext cx="297711" cy="3118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09B1B154-44ED-43C3-BDA4-B3194D0964C0}"/>
              </a:ext>
            </a:extLst>
          </p:cNvPr>
          <p:cNvSpPr/>
          <p:nvPr/>
        </p:nvSpPr>
        <p:spPr>
          <a:xfrm rot="18946281">
            <a:off x="9356653" y="2757434"/>
            <a:ext cx="1757916" cy="1850065"/>
          </a:xfrm>
          <a:prstGeom prst="teardrop">
            <a:avLst>
              <a:gd name="adj" fmla="val 99194"/>
            </a:avLst>
          </a:prstGeom>
          <a:solidFill>
            <a:schemeClr val="accent3"/>
          </a:solidFill>
          <a:ln>
            <a:noFill/>
          </a:ln>
          <a:effectLst>
            <a:outerShdw blurRad="2540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4B12E6-6D6D-49FA-97BA-0922525BFD8F}"/>
              </a:ext>
            </a:extLst>
          </p:cNvPr>
          <p:cNvSpPr/>
          <p:nvPr/>
        </p:nvSpPr>
        <p:spPr>
          <a:xfrm>
            <a:off x="10086755" y="2771611"/>
            <a:ext cx="297711" cy="311889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78309D-6561-4873-99E8-129B2600E2CD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1822982" y="177209"/>
            <a:ext cx="1" cy="2537637"/>
          </a:xfrm>
          <a:prstGeom prst="line">
            <a:avLst/>
          </a:prstGeom>
          <a:ln w="12700"/>
          <a:effectLst>
            <a:outerShdw blurRad="254000" dist="889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A9AE59-CBE2-40C8-8BAA-7D814EA5664A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818110" y="262271"/>
            <a:ext cx="7087" cy="3822400"/>
          </a:xfrm>
          <a:prstGeom prst="line">
            <a:avLst/>
          </a:prstGeom>
          <a:ln w="12700"/>
          <a:effectLst>
            <a:outerShdw blurRad="254000" dist="889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E896877-B3E2-4221-B132-FEB3D6E8C4C5}"/>
              </a:ext>
            </a:extLst>
          </p:cNvPr>
          <p:cNvCxnSpPr>
            <a:cxnSpLocks/>
          </p:cNvCxnSpPr>
          <p:nvPr/>
        </p:nvCxnSpPr>
        <p:spPr>
          <a:xfrm flipV="1">
            <a:off x="7536789" y="347330"/>
            <a:ext cx="0" cy="3749747"/>
          </a:xfrm>
          <a:prstGeom prst="line">
            <a:avLst/>
          </a:prstGeom>
          <a:ln w="12700"/>
          <a:effectLst>
            <a:outerShdw blurRad="254000" dist="889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D1FB7A-1203-4366-9D21-1E21F45AEC85}"/>
              </a:ext>
            </a:extLst>
          </p:cNvPr>
          <p:cNvCxnSpPr/>
          <p:nvPr/>
        </p:nvCxnSpPr>
        <p:spPr>
          <a:xfrm flipH="1" flipV="1">
            <a:off x="10248379" y="233974"/>
            <a:ext cx="1" cy="2537637"/>
          </a:xfrm>
          <a:prstGeom prst="line">
            <a:avLst/>
          </a:prstGeom>
          <a:ln w="12700"/>
          <a:effectLst>
            <a:outerShdw blurRad="254000" dist="889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4DE0A54-F6B3-4B50-B897-1E4DB2C42989}"/>
              </a:ext>
            </a:extLst>
          </p:cNvPr>
          <p:cNvSpPr/>
          <p:nvPr/>
        </p:nvSpPr>
        <p:spPr>
          <a:xfrm>
            <a:off x="3813544" y="1034902"/>
            <a:ext cx="4649968" cy="13148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Thank You</a:t>
            </a:r>
            <a:endParaRPr lang="en-NZ" sz="4000" dirty="0">
              <a:solidFill>
                <a:schemeClr val="accent1"/>
              </a:solidFill>
            </a:endParaRPr>
          </a:p>
        </p:txBody>
      </p:sp>
      <p:pic>
        <p:nvPicPr>
          <p:cNvPr id="26" name="Graphic 25" descr="Email">
            <a:extLst>
              <a:ext uri="{FF2B5EF4-FFF2-40B4-BE49-F238E27FC236}">
                <a16:creationId xmlns:a16="http://schemas.microsoft.com/office/drawing/2014/main" id="{B4DBC75C-DAC2-4C0C-B732-F4DEB6794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9589" y="4577329"/>
            <a:ext cx="914400" cy="914400"/>
          </a:xfrm>
          <a:prstGeom prst="rect">
            <a:avLst/>
          </a:prstGeom>
        </p:spPr>
      </p:pic>
      <p:pic>
        <p:nvPicPr>
          <p:cNvPr id="28" name="Graphic 27" descr="Telephone">
            <a:extLst>
              <a:ext uri="{FF2B5EF4-FFF2-40B4-BE49-F238E27FC236}">
                <a16:creationId xmlns:a16="http://schemas.microsoft.com/office/drawing/2014/main" id="{124A4A3D-91B7-4E4D-A591-F316E471F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67997" y="4600344"/>
            <a:ext cx="914400" cy="914400"/>
          </a:xfrm>
          <a:prstGeom prst="rect">
            <a:avLst/>
          </a:prstGeom>
        </p:spPr>
      </p:pic>
      <p:pic>
        <p:nvPicPr>
          <p:cNvPr id="32" name="Graphic 31" descr="Building">
            <a:extLst>
              <a:ext uri="{FF2B5EF4-FFF2-40B4-BE49-F238E27FC236}">
                <a16:creationId xmlns:a16="http://schemas.microsoft.com/office/drawing/2014/main" id="{98B87ACF-2F43-439F-961B-8D5A235DD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78410" y="3225266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E4B0883-E9C4-4190-AA3B-9DD61D6EC0C9}"/>
              </a:ext>
            </a:extLst>
          </p:cNvPr>
          <p:cNvSpPr txBox="1"/>
          <p:nvPr/>
        </p:nvSpPr>
        <p:spPr>
          <a:xfrm>
            <a:off x="516159" y="4617057"/>
            <a:ext cx="2720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w Cen MT" panose="020B0602020104020603" pitchFamily="34" charset="0"/>
              </a:rPr>
              <a:t>Dr Yariv Doron 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w Cen MT" panose="020B0602020104020603" pitchFamily="34" charset="0"/>
              </a:rPr>
              <a:t>Child and Adolescent Psychiatrist</a:t>
            </a:r>
            <a:endParaRPr lang="en-NZ" sz="2000" b="1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D5B385-3E3C-41B0-9861-72C876FB34C1}"/>
              </a:ext>
            </a:extLst>
          </p:cNvPr>
          <p:cNvSpPr txBox="1"/>
          <p:nvPr/>
        </p:nvSpPr>
        <p:spPr>
          <a:xfrm>
            <a:off x="3457342" y="5916195"/>
            <a:ext cx="2720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2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06-7588687 </a:t>
            </a:r>
          </a:p>
          <a:p>
            <a:r>
              <a:rPr lang="en-US" dirty="0"/>
              <a:t>( ext. 8986)</a:t>
            </a:r>
            <a:endParaRPr lang="en-NZ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7326322-A76C-4546-B314-84636F5BDCE6}"/>
              </a:ext>
            </a:extLst>
          </p:cNvPr>
          <p:cNvSpPr txBox="1"/>
          <p:nvPr/>
        </p:nvSpPr>
        <p:spPr>
          <a:xfrm>
            <a:off x="6028704" y="5955537"/>
            <a:ext cx="3016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w Cen MT" panose="020B0602020104020603" pitchFamily="34" charset="0"/>
              </a:rPr>
              <a:t>Yariv.Doron@tdhb.org.nz</a:t>
            </a:r>
            <a:endParaRPr lang="en-NZ" sz="2000" b="1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C2AFFB-DA37-46AE-A8CB-1D04D68E8857}"/>
              </a:ext>
            </a:extLst>
          </p:cNvPr>
          <p:cNvSpPr txBox="1"/>
          <p:nvPr/>
        </p:nvSpPr>
        <p:spPr>
          <a:xfrm>
            <a:off x="8960551" y="4600344"/>
            <a:ext cx="2720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w Cen MT" panose="020B0602020104020603" pitchFamily="34" charset="0"/>
              </a:rPr>
              <a:t>Taranaki DHB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w Cen MT" panose="020B0602020104020603" pitchFamily="34" charset="0"/>
              </a:rPr>
              <a:t>New Plymouth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w Cen MT" panose="020B0602020104020603" pitchFamily="34" charset="0"/>
              </a:rPr>
              <a:t>NZ</a:t>
            </a:r>
            <a:endParaRPr lang="en-NZ" sz="2000" b="1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384D7B9-FAE3-49D5-8921-489027486D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6959" y="3124931"/>
            <a:ext cx="678508" cy="114572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AB2425-E7E0-4332-9EE1-98FABF0173B2}"/>
              </a:ext>
            </a:extLst>
          </p:cNvPr>
          <p:cNvSpPr/>
          <p:nvPr/>
        </p:nvSpPr>
        <p:spPr>
          <a:xfrm>
            <a:off x="3033243" y="1034902"/>
            <a:ext cx="267741" cy="3001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684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AD6E-76AB-4CAD-BCD4-34F6EA78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teach gifted differently?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A8F65-D716-4866-9129-EBF86DB9E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65106"/>
            <a:ext cx="7729728" cy="3674921"/>
          </a:xfrm>
        </p:spPr>
        <p:txBody>
          <a:bodyPr>
            <a:noAutofit/>
          </a:bodyPr>
          <a:lstStyle/>
          <a:p>
            <a:endParaRPr lang="en-GB" sz="2200" dirty="0"/>
          </a:p>
          <a:p>
            <a:r>
              <a:rPr lang="en-GB" sz="2200" dirty="0"/>
              <a:t>The resulting attention and resources to talented youths led to the </a:t>
            </a:r>
            <a:r>
              <a:rPr lang="en-GB" sz="2200" dirty="0">
                <a:solidFill>
                  <a:schemeClr val="accent2"/>
                </a:solidFill>
              </a:rPr>
              <a:t>National Defence Education Act </a:t>
            </a:r>
          </a:p>
          <a:p>
            <a:r>
              <a:rPr lang="en-GB" sz="2200" dirty="0"/>
              <a:t>It also led to a boom of innovation and scientific productivity in the U.S.   </a:t>
            </a:r>
          </a:p>
          <a:p>
            <a:endParaRPr lang="en-GB" sz="2200" dirty="0"/>
          </a:p>
          <a:p>
            <a:r>
              <a:rPr lang="en-GB" sz="2200" dirty="0"/>
              <a:t>To date, </a:t>
            </a:r>
            <a:r>
              <a:rPr lang="en-GB" sz="2200" dirty="0">
                <a:solidFill>
                  <a:schemeClr val="accent2"/>
                </a:solidFill>
              </a:rPr>
              <a:t>only four states </a:t>
            </a:r>
            <a:r>
              <a:rPr lang="en-GB" sz="2200" dirty="0"/>
              <a:t>currently fully fund their mandates to identify and serve gifted students. Many such students spend their days in school unchallenged— </a:t>
            </a:r>
            <a:r>
              <a:rPr lang="en-GB" sz="2200" dirty="0">
                <a:solidFill>
                  <a:schemeClr val="accent3"/>
                </a:solidFill>
              </a:rPr>
              <a:t>relearning material they have already mastered</a:t>
            </a:r>
            <a:r>
              <a:rPr lang="en-GB" sz="2200" dirty="0"/>
              <a:t>.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4104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319D-FF94-4DC8-A1CF-D8168464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pride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6DCA3-DD93-4C24-A1FA-CEC8DB4DD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GB" sz="2200" dirty="0"/>
              <a:t>A 2010 report showed that New Zealand, Canada and Australia have nurtured at least twice the proportion of mathematically advanced students that the U.S. has.  </a:t>
            </a:r>
          </a:p>
          <a:p>
            <a:endParaRPr lang="en-GB" sz="2200" dirty="0"/>
          </a:p>
          <a:p>
            <a:r>
              <a:rPr lang="en-US" sz="2200" dirty="0"/>
              <a:t>I</a:t>
            </a:r>
            <a:r>
              <a:rPr lang="en-GB" sz="2200" dirty="0"/>
              <a:t>t is our duty to carry on training teachers and educators to identify and promote the gifted students. </a:t>
            </a:r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FF017-D552-4CA8-BE7D-FD9E310F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885" y="3020603"/>
            <a:ext cx="2647967" cy="375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7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9D77D-F988-4948-9E9A-2A34FE67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giftedness 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30465-9914-440E-8456-8EFE216EA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168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2488</Words>
  <Application>Microsoft Office PowerPoint</Application>
  <PresentationFormat>Widescreen</PresentationFormat>
  <Paragraphs>287</Paragraphs>
  <Slides>68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6" baseType="lpstr">
      <vt:lpstr>&amp;quot</vt:lpstr>
      <vt:lpstr>Arial</vt:lpstr>
      <vt:lpstr>Calibri</vt:lpstr>
      <vt:lpstr>Gill Sans MT</vt:lpstr>
      <vt:lpstr>Times New Roman</vt:lpstr>
      <vt:lpstr>Tw Cen MT</vt:lpstr>
      <vt:lpstr>Wingdings</vt:lpstr>
      <vt:lpstr>Parcel</vt:lpstr>
      <vt:lpstr>Extraordinary teachers, exceptional students: An interplay</vt:lpstr>
      <vt:lpstr>What will we talk about ?</vt:lpstr>
      <vt:lpstr>Giftedness matters</vt:lpstr>
      <vt:lpstr>PowerPoint Presentation</vt:lpstr>
      <vt:lpstr>Why do we teach gifted differently?</vt:lpstr>
      <vt:lpstr>Why do we teach gifted differently?</vt:lpstr>
      <vt:lpstr>Why do we teach gifted differently?</vt:lpstr>
      <vt:lpstr>Local pride</vt:lpstr>
      <vt:lpstr>What is giftedness ?</vt:lpstr>
      <vt:lpstr>Gardner’s Multiple Intelligences</vt:lpstr>
      <vt:lpstr>Giftedness definition</vt:lpstr>
      <vt:lpstr>Giftedness definition</vt:lpstr>
      <vt:lpstr>Here’s a question for you</vt:lpstr>
      <vt:lpstr>Giftedness definition</vt:lpstr>
      <vt:lpstr>PowerPoint Presentation</vt:lpstr>
      <vt:lpstr>Giftedness definition</vt:lpstr>
      <vt:lpstr>Giftedness definition</vt:lpstr>
      <vt:lpstr>So here’s an idea !</vt:lpstr>
      <vt:lpstr>Some Characteristics of Gifted Students</vt:lpstr>
      <vt:lpstr>Giftedness definition</vt:lpstr>
      <vt:lpstr>PowerPoint Presentation</vt:lpstr>
      <vt:lpstr>Doing</vt:lpstr>
      <vt:lpstr>Providing opportunities</vt:lpstr>
      <vt:lpstr>Providing opportunities</vt:lpstr>
      <vt:lpstr>Providing opportunities</vt:lpstr>
      <vt:lpstr>Doing</vt:lpstr>
      <vt:lpstr>Cultivating Genius</vt:lpstr>
      <vt:lpstr>PowerPoint Presentation</vt:lpstr>
      <vt:lpstr>PowerPoint Presentation</vt:lpstr>
      <vt:lpstr>PowerPoint Presentation</vt:lpstr>
      <vt:lpstr>Cultivating Genius</vt:lpstr>
      <vt:lpstr>TED talk</vt:lpstr>
      <vt:lpstr>Cultivating Genius</vt:lpstr>
      <vt:lpstr>Cultivating Genius</vt:lpstr>
      <vt:lpstr>Cultivating Genius</vt:lpstr>
      <vt:lpstr>Cultivating genius</vt:lpstr>
      <vt:lpstr>Gender</vt:lpstr>
      <vt:lpstr>PowerPoint Presentation</vt:lpstr>
      <vt:lpstr>Gender</vt:lpstr>
      <vt:lpstr>PowerPoint Presentation</vt:lpstr>
      <vt:lpstr>PowerPoint Presentation</vt:lpstr>
      <vt:lpstr>gender</vt:lpstr>
      <vt:lpstr>gender</vt:lpstr>
      <vt:lpstr>GENDER</vt:lpstr>
      <vt:lpstr>differentiation</vt:lpstr>
      <vt:lpstr>PowerPoint Presentation</vt:lpstr>
      <vt:lpstr>differentiation</vt:lpstr>
      <vt:lpstr>differentiation</vt:lpstr>
      <vt:lpstr>3 potential differentiation routes</vt:lpstr>
      <vt:lpstr>PowerPoint Presentation</vt:lpstr>
      <vt:lpstr>PowerPoint Presentation</vt:lpstr>
      <vt:lpstr>Some concrete examples</vt:lpstr>
      <vt:lpstr>PowerPoint Presentation</vt:lpstr>
      <vt:lpstr>Samples of classes/topics</vt:lpstr>
      <vt:lpstr>Assessment prior to teaching</vt:lpstr>
      <vt:lpstr>Tic-Tac-Toe</vt:lpstr>
      <vt:lpstr>Learning Centers</vt:lpstr>
      <vt:lpstr>Cool ideas</vt:lpstr>
      <vt:lpstr>Extraordinary teachers</vt:lpstr>
      <vt:lpstr>PowerPoint Presentation</vt:lpstr>
      <vt:lpstr>Extraordinary teachers </vt:lpstr>
      <vt:lpstr>Extraordinary teachers </vt:lpstr>
      <vt:lpstr>PowerPoint Presentation</vt:lpstr>
      <vt:lpstr>Extraordinary teachers </vt:lpstr>
      <vt:lpstr>Extraordinary teachers </vt:lpstr>
      <vt:lpstr>Dorothy DeLay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Extraordinary teachers, exceptional students: An interplay</dc:title>
  <dc:creator>Aya Doron</dc:creator>
  <cp:lastModifiedBy>Aya Doron</cp:lastModifiedBy>
  <cp:revision>1</cp:revision>
  <dcterms:created xsi:type="dcterms:W3CDTF">2018-06-02T00:59:15Z</dcterms:created>
  <dcterms:modified xsi:type="dcterms:W3CDTF">2018-06-27T06:12:17Z</dcterms:modified>
</cp:coreProperties>
</file>